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86" r:id="rId7"/>
    <p:sldId id="299" r:id="rId8"/>
    <p:sldId id="300" r:id="rId9"/>
    <p:sldId id="307" r:id="rId10"/>
    <p:sldId id="288" r:id="rId11"/>
    <p:sldId id="289" r:id="rId12"/>
    <p:sldId id="301" r:id="rId13"/>
    <p:sldId id="302" r:id="rId14"/>
    <p:sldId id="303" r:id="rId15"/>
    <p:sldId id="290" r:id="rId16"/>
    <p:sldId id="304" r:id="rId17"/>
    <p:sldId id="305" r:id="rId18"/>
    <p:sldId id="306" r:id="rId19"/>
    <p:sldId id="308" r:id="rId20"/>
    <p:sldId id="2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5646" autoAdjust="0"/>
  </p:normalViewPr>
  <p:slideViewPr>
    <p:cSldViewPr snapToGrid="0">
      <p:cViewPr varScale="1">
        <p:scale>
          <a:sx n="100" d="100"/>
          <a:sy n="100" d="100"/>
        </p:scale>
        <p:origin x="96" y="210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A65928-0AB7-44C1-BEBE-A76B5F8E3EEA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623CD8B-30AC-4163-A07E-1D74E83F0942}">
      <dgm:prSet/>
      <dgm:spPr/>
      <dgm:t>
        <a:bodyPr/>
        <a:lstStyle/>
        <a:p>
          <a:r>
            <a:rPr lang="en-US" b="1"/>
            <a:t>Extensive Product Catalogue</a:t>
          </a:r>
          <a:endParaRPr lang="en-US"/>
        </a:p>
      </dgm:t>
    </dgm:pt>
    <dgm:pt modelId="{D102AC09-AC43-4C4F-893E-566CA669A630}" type="parTrans" cxnId="{4BA0FC87-4A82-42D3-AECD-37B298C71A8A}">
      <dgm:prSet/>
      <dgm:spPr/>
      <dgm:t>
        <a:bodyPr/>
        <a:lstStyle/>
        <a:p>
          <a:endParaRPr lang="en-US"/>
        </a:p>
      </dgm:t>
    </dgm:pt>
    <dgm:pt modelId="{27BBF30D-B997-4209-9DD0-5768AD84F2F0}" type="sibTrans" cxnId="{4BA0FC87-4A82-42D3-AECD-37B298C71A8A}">
      <dgm:prSet/>
      <dgm:spPr/>
      <dgm:t>
        <a:bodyPr/>
        <a:lstStyle/>
        <a:p>
          <a:endParaRPr lang="en-US"/>
        </a:p>
      </dgm:t>
    </dgm:pt>
    <dgm:pt modelId="{F5308108-EF2A-4F9E-B5BA-7D1EC4AFD96A}">
      <dgm:prSet/>
      <dgm:spPr/>
      <dgm:t>
        <a:bodyPr/>
        <a:lstStyle/>
        <a:p>
          <a:r>
            <a:rPr lang="en-US" b="1" dirty="0"/>
            <a:t>Advanced Search and Filtering</a:t>
          </a:r>
          <a:endParaRPr lang="en-US" dirty="0"/>
        </a:p>
      </dgm:t>
    </dgm:pt>
    <dgm:pt modelId="{32CF2F1C-99C4-414D-B0C5-0FB7B9A53A33}" type="parTrans" cxnId="{B0F224F0-5805-4AA6-BA03-5CF054196E7B}">
      <dgm:prSet/>
      <dgm:spPr/>
      <dgm:t>
        <a:bodyPr/>
        <a:lstStyle/>
        <a:p>
          <a:endParaRPr lang="en-US"/>
        </a:p>
      </dgm:t>
    </dgm:pt>
    <dgm:pt modelId="{00966171-6BE5-4433-93D6-3325E4AB4399}" type="sibTrans" cxnId="{B0F224F0-5805-4AA6-BA03-5CF054196E7B}">
      <dgm:prSet/>
      <dgm:spPr/>
      <dgm:t>
        <a:bodyPr/>
        <a:lstStyle/>
        <a:p>
          <a:endParaRPr lang="en-US"/>
        </a:p>
      </dgm:t>
    </dgm:pt>
    <dgm:pt modelId="{E7AF4A2F-82BA-498B-B32A-436ACE8206A0}">
      <dgm:prSet/>
      <dgm:spPr/>
      <dgm:t>
        <a:bodyPr/>
        <a:lstStyle/>
        <a:p>
          <a:r>
            <a:rPr lang="en-US" b="1"/>
            <a:t>AI Chatbot Assistance</a:t>
          </a:r>
          <a:endParaRPr lang="en-US"/>
        </a:p>
      </dgm:t>
    </dgm:pt>
    <dgm:pt modelId="{D7D12F13-68FF-4950-B6B0-BCA996A112AB}" type="parTrans" cxnId="{B3588762-D240-4424-B4CC-8F78E28D016E}">
      <dgm:prSet/>
      <dgm:spPr/>
      <dgm:t>
        <a:bodyPr/>
        <a:lstStyle/>
        <a:p>
          <a:endParaRPr lang="en-US"/>
        </a:p>
      </dgm:t>
    </dgm:pt>
    <dgm:pt modelId="{10C15AB5-69B9-4DF7-A504-367FAC5ECBCD}" type="sibTrans" cxnId="{B3588762-D240-4424-B4CC-8F78E28D016E}">
      <dgm:prSet/>
      <dgm:spPr/>
      <dgm:t>
        <a:bodyPr/>
        <a:lstStyle/>
        <a:p>
          <a:endParaRPr lang="en-US"/>
        </a:p>
      </dgm:t>
    </dgm:pt>
    <dgm:pt modelId="{5C8E1885-21EA-4FED-B617-707BB6976CF2}">
      <dgm:prSet/>
      <dgm:spPr/>
      <dgm:t>
        <a:bodyPr/>
        <a:lstStyle/>
        <a:p>
          <a:r>
            <a:rPr lang="en-US" b="1"/>
            <a:t>Real- Time Inventory Updates (Client)</a:t>
          </a:r>
          <a:endParaRPr lang="en-US"/>
        </a:p>
      </dgm:t>
    </dgm:pt>
    <dgm:pt modelId="{87ECB6D7-B6E0-48F0-8EEA-6C22EC13D465}" type="parTrans" cxnId="{FF8DB280-58D6-4A3E-A6F0-65DF0AE7BC23}">
      <dgm:prSet/>
      <dgm:spPr/>
      <dgm:t>
        <a:bodyPr/>
        <a:lstStyle/>
        <a:p>
          <a:endParaRPr lang="en-US"/>
        </a:p>
      </dgm:t>
    </dgm:pt>
    <dgm:pt modelId="{5CFF785B-EB1E-4040-BA71-42CF7F5F4E2F}" type="sibTrans" cxnId="{FF8DB280-58D6-4A3E-A6F0-65DF0AE7BC23}">
      <dgm:prSet/>
      <dgm:spPr/>
      <dgm:t>
        <a:bodyPr/>
        <a:lstStyle/>
        <a:p>
          <a:endParaRPr lang="en-US"/>
        </a:p>
      </dgm:t>
    </dgm:pt>
    <dgm:pt modelId="{FAA254BD-AA0B-44EE-AE5F-83196D882A29}">
      <dgm:prSet/>
      <dgm:spPr/>
      <dgm:t>
        <a:bodyPr/>
        <a:lstStyle/>
        <a:p>
          <a:r>
            <a:rPr lang="en-US" b="1" dirty="0"/>
            <a:t>Interactive User Dashboard &amp; Interactive Seller Dashboard</a:t>
          </a:r>
        </a:p>
      </dgm:t>
    </dgm:pt>
    <dgm:pt modelId="{6785E216-81F7-4E51-8043-B635FF84565B}" type="parTrans" cxnId="{49770ADF-13C2-4E52-9E5F-A04C46084081}">
      <dgm:prSet/>
      <dgm:spPr/>
      <dgm:t>
        <a:bodyPr/>
        <a:lstStyle/>
        <a:p>
          <a:endParaRPr lang="en-US"/>
        </a:p>
      </dgm:t>
    </dgm:pt>
    <dgm:pt modelId="{A549B24D-2AFD-4F39-8AC2-3543FF527207}" type="sibTrans" cxnId="{49770ADF-13C2-4E52-9E5F-A04C46084081}">
      <dgm:prSet/>
      <dgm:spPr/>
      <dgm:t>
        <a:bodyPr/>
        <a:lstStyle/>
        <a:p>
          <a:endParaRPr lang="en-US"/>
        </a:p>
      </dgm:t>
    </dgm:pt>
    <dgm:pt modelId="{6A2CE2D8-E2C2-4E7C-B6A4-4AED0E4C4DAF}" type="pres">
      <dgm:prSet presAssocID="{F4A65928-0AB7-44C1-BEBE-A76B5F8E3EEA}" presName="root" presStyleCnt="0">
        <dgm:presLayoutVars>
          <dgm:dir/>
          <dgm:resizeHandles val="exact"/>
        </dgm:presLayoutVars>
      </dgm:prSet>
      <dgm:spPr/>
    </dgm:pt>
    <dgm:pt modelId="{4D8269EC-2463-4862-9DCC-88E225ADA584}" type="pres">
      <dgm:prSet presAssocID="{9623CD8B-30AC-4163-A07E-1D74E83F0942}" presName="compNode" presStyleCnt="0"/>
      <dgm:spPr/>
    </dgm:pt>
    <dgm:pt modelId="{B1551722-0426-4B38-A2BB-7EF974F4DEE6}" type="pres">
      <dgm:prSet presAssocID="{9623CD8B-30AC-4163-A07E-1D74E83F094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2CA3623-151E-4075-8FB1-11B0538CE221}" type="pres">
      <dgm:prSet presAssocID="{9623CD8B-30AC-4163-A07E-1D74E83F0942}" presName="spaceRect" presStyleCnt="0"/>
      <dgm:spPr/>
    </dgm:pt>
    <dgm:pt modelId="{91745FEB-E466-4E28-9D69-1AE1681BB641}" type="pres">
      <dgm:prSet presAssocID="{9623CD8B-30AC-4163-A07E-1D74E83F0942}" presName="textRect" presStyleLbl="revTx" presStyleIdx="0" presStyleCnt="5">
        <dgm:presLayoutVars>
          <dgm:chMax val="1"/>
          <dgm:chPref val="1"/>
        </dgm:presLayoutVars>
      </dgm:prSet>
      <dgm:spPr/>
    </dgm:pt>
    <dgm:pt modelId="{596C181B-C2C4-493D-A9DD-0E7347FF36F9}" type="pres">
      <dgm:prSet presAssocID="{27BBF30D-B997-4209-9DD0-5768AD84F2F0}" presName="sibTrans" presStyleCnt="0"/>
      <dgm:spPr/>
    </dgm:pt>
    <dgm:pt modelId="{C6ED0C9A-F60E-43BF-9B4D-E7BA5FD1E8B8}" type="pres">
      <dgm:prSet presAssocID="{F5308108-EF2A-4F9E-B5BA-7D1EC4AFD96A}" presName="compNode" presStyleCnt="0"/>
      <dgm:spPr/>
    </dgm:pt>
    <dgm:pt modelId="{5057E42B-5A01-4FB9-A95E-6C7A91B6FF30}" type="pres">
      <dgm:prSet presAssocID="{F5308108-EF2A-4F9E-B5BA-7D1EC4AFD96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718BBD84-ED85-4AF4-BD9D-3FD6775E41C6}" type="pres">
      <dgm:prSet presAssocID="{F5308108-EF2A-4F9E-B5BA-7D1EC4AFD96A}" presName="spaceRect" presStyleCnt="0"/>
      <dgm:spPr/>
    </dgm:pt>
    <dgm:pt modelId="{D6E35BF4-C58D-42D7-842E-351602807439}" type="pres">
      <dgm:prSet presAssocID="{F5308108-EF2A-4F9E-B5BA-7D1EC4AFD96A}" presName="textRect" presStyleLbl="revTx" presStyleIdx="1" presStyleCnt="5">
        <dgm:presLayoutVars>
          <dgm:chMax val="1"/>
          <dgm:chPref val="1"/>
        </dgm:presLayoutVars>
      </dgm:prSet>
      <dgm:spPr/>
    </dgm:pt>
    <dgm:pt modelId="{B7E057FA-28B3-48B8-B238-4407FC4A9D9B}" type="pres">
      <dgm:prSet presAssocID="{00966171-6BE5-4433-93D6-3325E4AB4399}" presName="sibTrans" presStyleCnt="0"/>
      <dgm:spPr/>
    </dgm:pt>
    <dgm:pt modelId="{B0E0132E-C534-4893-AEF8-217A478B5A4E}" type="pres">
      <dgm:prSet presAssocID="{E7AF4A2F-82BA-498B-B32A-436ACE8206A0}" presName="compNode" presStyleCnt="0"/>
      <dgm:spPr/>
    </dgm:pt>
    <dgm:pt modelId="{F6E2EFDC-7700-4D8C-85EC-CB3BA816D5FE}" type="pres">
      <dgm:prSet presAssocID="{E7AF4A2F-82BA-498B-B32A-436ACE8206A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2AB115C-6BE6-490B-9433-6182E45594B2}" type="pres">
      <dgm:prSet presAssocID="{E7AF4A2F-82BA-498B-B32A-436ACE8206A0}" presName="spaceRect" presStyleCnt="0"/>
      <dgm:spPr/>
    </dgm:pt>
    <dgm:pt modelId="{F82E325E-406F-4DB5-A2A1-24D1CC03EBB5}" type="pres">
      <dgm:prSet presAssocID="{E7AF4A2F-82BA-498B-B32A-436ACE8206A0}" presName="textRect" presStyleLbl="revTx" presStyleIdx="2" presStyleCnt="5">
        <dgm:presLayoutVars>
          <dgm:chMax val="1"/>
          <dgm:chPref val="1"/>
        </dgm:presLayoutVars>
      </dgm:prSet>
      <dgm:spPr/>
    </dgm:pt>
    <dgm:pt modelId="{68D34C22-5071-406A-AAEB-C13BF9AADBC0}" type="pres">
      <dgm:prSet presAssocID="{10C15AB5-69B9-4DF7-A504-367FAC5ECBCD}" presName="sibTrans" presStyleCnt="0"/>
      <dgm:spPr/>
    </dgm:pt>
    <dgm:pt modelId="{6C9D5259-687F-48CA-8D76-40FC848D1B81}" type="pres">
      <dgm:prSet presAssocID="{5C8E1885-21EA-4FED-B617-707BB6976CF2}" presName="compNode" presStyleCnt="0"/>
      <dgm:spPr/>
    </dgm:pt>
    <dgm:pt modelId="{5AD25111-D2E0-4145-BBF5-DA1FA483DAB5}" type="pres">
      <dgm:prSet presAssocID="{5C8E1885-21EA-4FED-B617-707BB6976CF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EBF72D1D-7C61-402F-8A5D-45DEF8146F8A}" type="pres">
      <dgm:prSet presAssocID="{5C8E1885-21EA-4FED-B617-707BB6976CF2}" presName="spaceRect" presStyleCnt="0"/>
      <dgm:spPr/>
    </dgm:pt>
    <dgm:pt modelId="{22730CA3-86A4-4222-B5AA-E7ED545FA8F8}" type="pres">
      <dgm:prSet presAssocID="{5C8E1885-21EA-4FED-B617-707BB6976CF2}" presName="textRect" presStyleLbl="revTx" presStyleIdx="3" presStyleCnt="5">
        <dgm:presLayoutVars>
          <dgm:chMax val="1"/>
          <dgm:chPref val="1"/>
        </dgm:presLayoutVars>
      </dgm:prSet>
      <dgm:spPr/>
    </dgm:pt>
    <dgm:pt modelId="{C1C57C95-1E20-4AED-9E28-FE527D18EE27}" type="pres">
      <dgm:prSet presAssocID="{5CFF785B-EB1E-4040-BA71-42CF7F5F4E2F}" presName="sibTrans" presStyleCnt="0"/>
      <dgm:spPr/>
    </dgm:pt>
    <dgm:pt modelId="{23ED05D0-B484-41B9-A0A2-259D5BC5D3DE}" type="pres">
      <dgm:prSet presAssocID="{FAA254BD-AA0B-44EE-AE5F-83196D882A29}" presName="compNode" presStyleCnt="0"/>
      <dgm:spPr/>
    </dgm:pt>
    <dgm:pt modelId="{68E31EE7-FA19-4F01-82DD-7CCCC01E2873}" type="pres">
      <dgm:prSet presAssocID="{FAA254BD-AA0B-44EE-AE5F-83196D882A2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F4627D3-4BFF-4E49-A1AE-3D58486C39F3}" type="pres">
      <dgm:prSet presAssocID="{FAA254BD-AA0B-44EE-AE5F-83196D882A29}" presName="spaceRect" presStyleCnt="0"/>
      <dgm:spPr/>
    </dgm:pt>
    <dgm:pt modelId="{09652239-3153-4CC8-AE55-B958DCBED95C}" type="pres">
      <dgm:prSet presAssocID="{FAA254BD-AA0B-44EE-AE5F-83196D882A2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BA83E01-DA17-4707-8392-96E0FBD641CE}" type="presOf" srcId="{F5308108-EF2A-4F9E-B5BA-7D1EC4AFD96A}" destId="{D6E35BF4-C58D-42D7-842E-351602807439}" srcOrd="0" destOrd="0" presId="urn:microsoft.com/office/officeart/2018/2/layout/IconLabelList"/>
    <dgm:cxn modelId="{E75D6207-C106-4A94-BA64-2B24840DF71C}" type="presOf" srcId="{9623CD8B-30AC-4163-A07E-1D74E83F0942}" destId="{91745FEB-E466-4E28-9D69-1AE1681BB641}" srcOrd="0" destOrd="0" presId="urn:microsoft.com/office/officeart/2018/2/layout/IconLabelList"/>
    <dgm:cxn modelId="{C430F85E-F6B1-40AD-96EF-42660A5FA419}" type="presOf" srcId="{5C8E1885-21EA-4FED-B617-707BB6976CF2}" destId="{22730CA3-86A4-4222-B5AA-E7ED545FA8F8}" srcOrd="0" destOrd="0" presId="urn:microsoft.com/office/officeart/2018/2/layout/IconLabelList"/>
    <dgm:cxn modelId="{B3588762-D240-4424-B4CC-8F78E28D016E}" srcId="{F4A65928-0AB7-44C1-BEBE-A76B5F8E3EEA}" destId="{E7AF4A2F-82BA-498B-B32A-436ACE8206A0}" srcOrd="2" destOrd="0" parTransId="{D7D12F13-68FF-4950-B6B0-BCA996A112AB}" sibTransId="{10C15AB5-69B9-4DF7-A504-367FAC5ECBCD}"/>
    <dgm:cxn modelId="{9283F568-4AC9-4E79-A588-97C0AB522CE7}" type="presOf" srcId="{FAA254BD-AA0B-44EE-AE5F-83196D882A29}" destId="{09652239-3153-4CC8-AE55-B958DCBED95C}" srcOrd="0" destOrd="0" presId="urn:microsoft.com/office/officeart/2018/2/layout/IconLabelList"/>
    <dgm:cxn modelId="{FF8DB280-58D6-4A3E-A6F0-65DF0AE7BC23}" srcId="{F4A65928-0AB7-44C1-BEBE-A76B5F8E3EEA}" destId="{5C8E1885-21EA-4FED-B617-707BB6976CF2}" srcOrd="3" destOrd="0" parTransId="{87ECB6D7-B6E0-48F0-8EEA-6C22EC13D465}" sibTransId="{5CFF785B-EB1E-4040-BA71-42CF7F5F4E2F}"/>
    <dgm:cxn modelId="{4BA0FC87-4A82-42D3-AECD-37B298C71A8A}" srcId="{F4A65928-0AB7-44C1-BEBE-A76B5F8E3EEA}" destId="{9623CD8B-30AC-4163-A07E-1D74E83F0942}" srcOrd="0" destOrd="0" parTransId="{D102AC09-AC43-4C4F-893E-566CA669A630}" sibTransId="{27BBF30D-B997-4209-9DD0-5768AD84F2F0}"/>
    <dgm:cxn modelId="{49770ADF-13C2-4E52-9E5F-A04C46084081}" srcId="{F4A65928-0AB7-44C1-BEBE-A76B5F8E3EEA}" destId="{FAA254BD-AA0B-44EE-AE5F-83196D882A29}" srcOrd="4" destOrd="0" parTransId="{6785E216-81F7-4E51-8043-B635FF84565B}" sibTransId="{A549B24D-2AFD-4F39-8AC2-3543FF527207}"/>
    <dgm:cxn modelId="{CC940FE0-7129-4A27-BDFB-C6FAA946908D}" type="presOf" srcId="{E7AF4A2F-82BA-498B-B32A-436ACE8206A0}" destId="{F82E325E-406F-4DB5-A2A1-24D1CC03EBB5}" srcOrd="0" destOrd="0" presId="urn:microsoft.com/office/officeart/2018/2/layout/IconLabelList"/>
    <dgm:cxn modelId="{972F08EC-05DE-4F22-884C-DC57E9FB1CDC}" type="presOf" srcId="{F4A65928-0AB7-44C1-BEBE-A76B5F8E3EEA}" destId="{6A2CE2D8-E2C2-4E7C-B6A4-4AED0E4C4DAF}" srcOrd="0" destOrd="0" presId="urn:microsoft.com/office/officeart/2018/2/layout/IconLabelList"/>
    <dgm:cxn modelId="{B0F224F0-5805-4AA6-BA03-5CF054196E7B}" srcId="{F4A65928-0AB7-44C1-BEBE-A76B5F8E3EEA}" destId="{F5308108-EF2A-4F9E-B5BA-7D1EC4AFD96A}" srcOrd="1" destOrd="0" parTransId="{32CF2F1C-99C4-414D-B0C5-0FB7B9A53A33}" sibTransId="{00966171-6BE5-4433-93D6-3325E4AB4399}"/>
    <dgm:cxn modelId="{8A82EC06-E1F5-4F47-837C-74D3B56AE42D}" type="presParOf" srcId="{6A2CE2D8-E2C2-4E7C-B6A4-4AED0E4C4DAF}" destId="{4D8269EC-2463-4862-9DCC-88E225ADA584}" srcOrd="0" destOrd="0" presId="urn:microsoft.com/office/officeart/2018/2/layout/IconLabelList"/>
    <dgm:cxn modelId="{01B75A5B-09C2-4C89-B1A1-240E544D5A0E}" type="presParOf" srcId="{4D8269EC-2463-4862-9DCC-88E225ADA584}" destId="{B1551722-0426-4B38-A2BB-7EF974F4DEE6}" srcOrd="0" destOrd="0" presId="urn:microsoft.com/office/officeart/2018/2/layout/IconLabelList"/>
    <dgm:cxn modelId="{7EA08B47-2523-4705-B779-B7107053B128}" type="presParOf" srcId="{4D8269EC-2463-4862-9DCC-88E225ADA584}" destId="{32CA3623-151E-4075-8FB1-11B0538CE221}" srcOrd="1" destOrd="0" presId="urn:microsoft.com/office/officeart/2018/2/layout/IconLabelList"/>
    <dgm:cxn modelId="{0DB48DD6-C5BB-4CEB-9ECC-95ECE618EB93}" type="presParOf" srcId="{4D8269EC-2463-4862-9DCC-88E225ADA584}" destId="{91745FEB-E466-4E28-9D69-1AE1681BB641}" srcOrd="2" destOrd="0" presId="urn:microsoft.com/office/officeart/2018/2/layout/IconLabelList"/>
    <dgm:cxn modelId="{179E1964-5F4C-4C20-AA92-B9CCA50737D3}" type="presParOf" srcId="{6A2CE2D8-E2C2-4E7C-B6A4-4AED0E4C4DAF}" destId="{596C181B-C2C4-493D-A9DD-0E7347FF36F9}" srcOrd="1" destOrd="0" presId="urn:microsoft.com/office/officeart/2018/2/layout/IconLabelList"/>
    <dgm:cxn modelId="{14926DCC-51CA-4657-AC0F-7F0B2D2E3249}" type="presParOf" srcId="{6A2CE2D8-E2C2-4E7C-B6A4-4AED0E4C4DAF}" destId="{C6ED0C9A-F60E-43BF-9B4D-E7BA5FD1E8B8}" srcOrd="2" destOrd="0" presId="urn:microsoft.com/office/officeart/2018/2/layout/IconLabelList"/>
    <dgm:cxn modelId="{DF7C261B-F788-48C8-965A-6E26411C1700}" type="presParOf" srcId="{C6ED0C9A-F60E-43BF-9B4D-E7BA5FD1E8B8}" destId="{5057E42B-5A01-4FB9-A95E-6C7A91B6FF30}" srcOrd="0" destOrd="0" presId="urn:microsoft.com/office/officeart/2018/2/layout/IconLabelList"/>
    <dgm:cxn modelId="{502F0BD0-C9F2-431C-9431-F62DD63D3E36}" type="presParOf" srcId="{C6ED0C9A-F60E-43BF-9B4D-E7BA5FD1E8B8}" destId="{718BBD84-ED85-4AF4-BD9D-3FD6775E41C6}" srcOrd="1" destOrd="0" presId="urn:microsoft.com/office/officeart/2018/2/layout/IconLabelList"/>
    <dgm:cxn modelId="{85EDD153-0593-4135-A70D-BE7A134D83BD}" type="presParOf" srcId="{C6ED0C9A-F60E-43BF-9B4D-E7BA5FD1E8B8}" destId="{D6E35BF4-C58D-42D7-842E-351602807439}" srcOrd="2" destOrd="0" presId="urn:microsoft.com/office/officeart/2018/2/layout/IconLabelList"/>
    <dgm:cxn modelId="{5988A2F3-FC32-46D5-BCAD-884B239AA319}" type="presParOf" srcId="{6A2CE2D8-E2C2-4E7C-B6A4-4AED0E4C4DAF}" destId="{B7E057FA-28B3-48B8-B238-4407FC4A9D9B}" srcOrd="3" destOrd="0" presId="urn:microsoft.com/office/officeart/2018/2/layout/IconLabelList"/>
    <dgm:cxn modelId="{F03D029C-6998-4B21-A8D5-6362B1A1FC9C}" type="presParOf" srcId="{6A2CE2D8-E2C2-4E7C-B6A4-4AED0E4C4DAF}" destId="{B0E0132E-C534-4893-AEF8-217A478B5A4E}" srcOrd="4" destOrd="0" presId="urn:microsoft.com/office/officeart/2018/2/layout/IconLabelList"/>
    <dgm:cxn modelId="{672E7E12-0354-447E-BE7F-A38F16D009CE}" type="presParOf" srcId="{B0E0132E-C534-4893-AEF8-217A478B5A4E}" destId="{F6E2EFDC-7700-4D8C-85EC-CB3BA816D5FE}" srcOrd="0" destOrd="0" presId="urn:microsoft.com/office/officeart/2018/2/layout/IconLabelList"/>
    <dgm:cxn modelId="{BC4276E9-23FB-48C0-B974-880B0AA3E874}" type="presParOf" srcId="{B0E0132E-C534-4893-AEF8-217A478B5A4E}" destId="{E2AB115C-6BE6-490B-9433-6182E45594B2}" srcOrd="1" destOrd="0" presId="urn:microsoft.com/office/officeart/2018/2/layout/IconLabelList"/>
    <dgm:cxn modelId="{74164861-A37F-462F-85EE-968008B9A12C}" type="presParOf" srcId="{B0E0132E-C534-4893-AEF8-217A478B5A4E}" destId="{F82E325E-406F-4DB5-A2A1-24D1CC03EBB5}" srcOrd="2" destOrd="0" presId="urn:microsoft.com/office/officeart/2018/2/layout/IconLabelList"/>
    <dgm:cxn modelId="{B9018E45-17EE-4EC4-9C8A-44E815BB6097}" type="presParOf" srcId="{6A2CE2D8-E2C2-4E7C-B6A4-4AED0E4C4DAF}" destId="{68D34C22-5071-406A-AAEB-C13BF9AADBC0}" srcOrd="5" destOrd="0" presId="urn:microsoft.com/office/officeart/2018/2/layout/IconLabelList"/>
    <dgm:cxn modelId="{D233130F-DB0F-4053-83B3-D863829DAD1A}" type="presParOf" srcId="{6A2CE2D8-E2C2-4E7C-B6A4-4AED0E4C4DAF}" destId="{6C9D5259-687F-48CA-8D76-40FC848D1B81}" srcOrd="6" destOrd="0" presId="urn:microsoft.com/office/officeart/2018/2/layout/IconLabelList"/>
    <dgm:cxn modelId="{31E138D4-0B03-4C0B-974B-3F2C9F67EE42}" type="presParOf" srcId="{6C9D5259-687F-48CA-8D76-40FC848D1B81}" destId="{5AD25111-D2E0-4145-BBF5-DA1FA483DAB5}" srcOrd="0" destOrd="0" presId="urn:microsoft.com/office/officeart/2018/2/layout/IconLabelList"/>
    <dgm:cxn modelId="{B0F8CCC1-1F97-4BB4-9714-52E7401904DC}" type="presParOf" srcId="{6C9D5259-687F-48CA-8D76-40FC848D1B81}" destId="{EBF72D1D-7C61-402F-8A5D-45DEF8146F8A}" srcOrd="1" destOrd="0" presId="urn:microsoft.com/office/officeart/2018/2/layout/IconLabelList"/>
    <dgm:cxn modelId="{923DED74-0F81-4EA6-A06D-94534C3A0005}" type="presParOf" srcId="{6C9D5259-687F-48CA-8D76-40FC848D1B81}" destId="{22730CA3-86A4-4222-B5AA-E7ED545FA8F8}" srcOrd="2" destOrd="0" presId="urn:microsoft.com/office/officeart/2018/2/layout/IconLabelList"/>
    <dgm:cxn modelId="{95F1E4C7-6283-421D-BB98-D7DE6DFABC23}" type="presParOf" srcId="{6A2CE2D8-E2C2-4E7C-B6A4-4AED0E4C4DAF}" destId="{C1C57C95-1E20-4AED-9E28-FE527D18EE27}" srcOrd="7" destOrd="0" presId="urn:microsoft.com/office/officeart/2018/2/layout/IconLabelList"/>
    <dgm:cxn modelId="{72BE54A9-A45A-4952-94CC-69D9B12F8C08}" type="presParOf" srcId="{6A2CE2D8-E2C2-4E7C-B6A4-4AED0E4C4DAF}" destId="{23ED05D0-B484-41B9-A0A2-259D5BC5D3DE}" srcOrd="8" destOrd="0" presId="urn:microsoft.com/office/officeart/2018/2/layout/IconLabelList"/>
    <dgm:cxn modelId="{2B8B3EA5-77E2-4FD6-964A-F122E2DFD968}" type="presParOf" srcId="{23ED05D0-B484-41B9-A0A2-259D5BC5D3DE}" destId="{68E31EE7-FA19-4F01-82DD-7CCCC01E2873}" srcOrd="0" destOrd="0" presId="urn:microsoft.com/office/officeart/2018/2/layout/IconLabelList"/>
    <dgm:cxn modelId="{FC04ED60-7415-4261-8687-5B1308BD141B}" type="presParOf" srcId="{23ED05D0-B484-41B9-A0A2-259D5BC5D3DE}" destId="{EF4627D3-4BFF-4E49-A1AE-3D58486C39F3}" srcOrd="1" destOrd="0" presId="urn:microsoft.com/office/officeart/2018/2/layout/IconLabelList"/>
    <dgm:cxn modelId="{9050F33D-7D60-46FD-B1F5-097C1344D44C}" type="presParOf" srcId="{23ED05D0-B484-41B9-A0A2-259D5BC5D3DE}" destId="{09652239-3153-4CC8-AE55-B958DCBED95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C236C2-A9FA-4F73-8B7C-1F8349B9D75C}" type="doc">
      <dgm:prSet loTypeId="urn:microsoft.com/office/officeart/2018/2/layout/IconCircle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8E58F2E-FCA9-43CA-9C2A-B467340F5F15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b="1"/>
            <a:t>Data Security</a:t>
          </a:r>
          <a:endParaRPr lang="en-US"/>
        </a:p>
      </dgm:t>
    </dgm:pt>
    <dgm:pt modelId="{E5F52555-2527-4C30-8DAC-8DEBA7A2E409}" type="parTrans" cxnId="{B02F6547-E113-4D2F-B13E-5DC7AF746BB3}">
      <dgm:prSet/>
      <dgm:spPr/>
      <dgm:t>
        <a:bodyPr/>
        <a:lstStyle/>
        <a:p>
          <a:endParaRPr lang="en-US"/>
        </a:p>
      </dgm:t>
    </dgm:pt>
    <dgm:pt modelId="{EE585E49-AD0F-4E9D-BA93-D312D1CD3A1C}" type="sibTrans" cxnId="{B02F6547-E113-4D2F-B13E-5DC7AF746BB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AC7FD52-AA0B-4B4D-B5BA-D47134C03147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b="1"/>
            <a:t>Logistics Matters</a:t>
          </a:r>
          <a:endParaRPr lang="en-US"/>
        </a:p>
      </dgm:t>
    </dgm:pt>
    <dgm:pt modelId="{D995EA5B-9836-4A80-A492-14E200BE9FB1}" type="parTrans" cxnId="{71DA1B59-6627-4540-89B3-6CE54DE4CCF2}">
      <dgm:prSet/>
      <dgm:spPr/>
      <dgm:t>
        <a:bodyPr/>
        <a:lstStyle/>
        <a:p>
          <a:endParaRPr lang="en-US"/>
        </a:p>
      </dgm:t>
    </dgm:pt>
    <dgm:pt modelId="{654F05B5-6197-4F3C-A831-91A2AC7A8B43}" type="sibTrans" cxnId="{71DA1B59-6627-4540-89B3-6CE54DE4CCF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7DFFCE8-E050-4781-AA34-5D44F8BBCDB9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b="1"/>
            <a:t>Site Maintenance</a:t>
          </a:r>
          <a:endParaRPr lang="en-US"/>
        </a:p>
      </dgm:t>
    </dgm:pt>
    <dgm:pt modelId="{6F9B1AAC-DE2F-4B7E-9240-B0CD4749A6D0}" type="parTrans" cxnId="{14F6D509-F907-415A-BCC8-E133D3425C9D}">
      <dgm:prSet/>
      <dgm:spPr/>
      <dgm:t>
        <a:bodyPr/>
        <a:lstStyle/>
        <a:p>
          <a:endParaRPr lang="en-US"/>
        </a:p>
      </dgm:t>
    </dgm:pt>
    <dgm:pt modelId="{A30B9E49-08B1-4F1F-94A4-BED960E613C7}" type="sibTrans" cxnId="{14F6D509-F907-415A-BCC8-E133D3425C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939FEC9-4385-4B79-8146-FAFA64DEC12E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b="1"/>
            <a:t>Coordination with Business Owners</a:t>
          </a:r>
          <a:endParaRPr lang="en-US"/>
        </a:p>
      </dgm:t>
    </dgm:pt>
    <dgm:pt modelId="{562E8F29-1250-4494-A328-4EB3B388FA80}" type="parTrans" cxnId="{08D0E8E9-7608-455E-AE80-515E5B02154F}">
      <dgm:prSet/>
      <dgm:spPr/>
      <dgm:t>
        <a:bodyPr/>
        <a:lstStyle/>
        <a:p>
          <a:endParaRPr lang="en-US"/>
        </a:p>
      </dgm:t>
    </dgm:pt>
    <dgm:pt modelId="{6AADFA89-8A63-4A22-9969-65D8F0D69C64}" type="sibTrans" cxnId="{08D0E8E9-7608-455E-AE80-515E5B02154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1DD011C-D072-4559-BC1F-4C7377F957E5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b="1" dirty="0"/>
            <a:t>Technical Challenges</a:t>
          </a:r>
          <a:endParaRPr lang="en-US" dirty="0"/>
        </a:p>
      </dgm:t>
    </dgm:pt>
    <dgm:pt modelId="{411BBF14-076E-47FF-AC0B-520EF941C68A}" type="parTrans" cxnId="{ED4D78E9-92CE-4720-A910-7AC84123AD78}">
      <dgm:prSet/>
      <dgm:spPr/>
      <dgm:t>
        <a:bodyPr/>
        <a:lstStyle/>
        <a:p>
          <a:endParaRPr lang="en-US"/>
        </a:p>
      </dgm:t>
    </dgm:pt>
    <dgm:pt modelId="{9D3EA23C-7C87-413F-B1AF-DCFAEC692D1D}" type="sibTrans" cxnId="{ED4D78E9-92CE-4720-A910-7AC84123AD78}">
      <dgm:prSet/>
      <dgm:spPr/>
      <dgm:t>
        <a:bodyPr/>
        <a:lstStyle/>
        <a:p>
          <a:endParaRPr lang="en-US"/>
        </a:p>
      </dgm:t>
    </dgm:pt>
    <dgm:pt modelId="{3672956E-5A83-49DB-9EBD-13F34499C4D6}" type="pres">
      <dgm:prSet presAssocID="{68C236C2-A9FA-4F73-8B7C-1F8349B9D75C}" presName="root" presStyleCnt="0">
        <dgm:presLayoutVars>
          <dgm:dir/>
          <dgm:resizeHandles val="exact"/>
        </dgm:presLayoutVars>
      </dgm:prSet>
      <dgm:spPr/>
    </dgm:pt>
    <dgm:pt modelId="{E28AF844-D1A2-44A2-ADFF-F42C08B10E24}" type="pres">
      <dgm:prSet presAssocID="{68C236C2-A9FA-4F73-8B7C-1F8349B9D75C}" presName="container" presStyleCnt="0">
        <dgm:presLayoutVars>
          <dgm:dir/>
          <dgm:resizeHandles val="exact"/>
        </dgm:presLayoutVars>
      </dgm:prSet>
      <dgm:spPr/>
    </dgm:pt>
    <dgm:pt modelId="{E4B9B1C3-B761-4E8B-9137-6AB8120C3BC8}" type="pres">
      <dgm:prSet presAssocID="{18E58F2E-FCA9-43CA-9C2A-B467340F5F15}" presName="compNode" presStyleCnt="0"/>
      <dgm:spPr/>
    </dgm:pt>
    <dgm:pt modelId="{BA9A8DAC-B16F-4FE0-9745-81AB8D404D4C}" type="pres">
      <dgm:prSet presAssocID="{18E58F2E-FCA9-43CA-9C2A-B467340F5F15}" presName="iconBgRect" presStyleLbl="bgShp" presStyleIdx="0" presStyleCnt="5"/>
      <dgm:spPr/>
    </dgm:pt>
    <dgm:pt modelId="{81F1D6C0-0416-4783-B943-E4A9D761920B}" type="pres">
      <dgm:prSet presAssocID="{18E58F2E-FCA9-43CA-9C2A-B467340F5F1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4F5A90F8-60E8-499E-BE20-D684072038F5}" type="pres">
      <dgm:prSet presAssocID="{18E58F2E-FCA9-43CA-9C2A-B467340F5F15}" presName="spaceRect" presStyleCnt="0"/>
      <dgm:spPr/>
    </dgm:pt>
    <dgm:pt modelId="{6260DB63-EC74-4679-ACA3-6A90D4AB82D1}" type="pres">
      <dgm:prSet presAssocID="{18E58F2E-FCA9-43CA-9C2A-B467340F5F15}" presName="textRect" presStyleLbl="revTx" presStyleIdx="0" presStyleCnt="5">
        <dgm:presLayoutVars>
          <dgm:chMax val="1"/>
          <dgm:chPref val="1"/>
        </dgm:presLayoutVars>
      </dgm:prSet>
      <dgm:spPr/>
    </dgm:pt>
    <dgm:pt modelId="{4F51E34C-A1B3-48AD-A93D-87A274BC0AF4}" type="pres">
      <dgm:prSet presAssocID="{EE585E49-AD0F-4E9D-BA93-D312D1CD3A1C}" presName="sibTrans" presStyleLbl="sibTrans2D1" presStyleIdx="0" presStyleCnt="0"/>
      <dgm:spPr/>
    </dgm:pt>
    <dgm:pt modelId="{EEC3D394-C5F4-4DB4-8BC0-17190506BB3F}" type="pres">
      <dgm:prSet presAssocID="{4AC7FD52-AA0B-4B4D-B5BA-D47134C03147}" presName="compNode" presStyleCnt="0"/>
      <dgm:spPr/>
    </dgm:pt>
    <dgm:pt modelId="{116C605D-1CF6-4391-93B4-AA4B54C4DAE8}" type="pres">
      <dgm:prSet presAssocID="{4AC7FD52-AA0B-4B4D-B5BA-D47134C03147}" presName="iconBgRect" presStyleLbl="bgShp" presStyleIdx="1" presStyleCnt="5"/>
      <dgm:spPr/>
    </dgm:pt>
    <dgm:pt modelId="{98A14F96-188A-4F3D-BC78-F06B32DF7D94}" type="pres">
      <dgm:prSet presAssocID="{4AC7FD52-AA0B-4B4D-B5BA-D47134C0314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D5716695-C358-4687-B276-08B8212D314A}" type="pres">
      <dgm:prSet presAssocID="{4AC7FD52-AA0B-4B4D-B5BA-D47134C03147}" presName="spaceRect" presStyleCnt="0"/>
      <dgm:spPr/>
    </dgm:pt>
    <dgm:pt modelId="{F49BB82E-2675-4895-9F77-6C28BB3F81D4}" type="pres">
      <dgm:prSet presAssocID="{4AC7FD52-AA0B-4B4D-B5BA-D47134C03147}" presName="textRect" presStyleLbl="revTx" presStyleIdx="1" presStyleCnt="5">
        <dgm:presLayoutVars>
          <dgm:chMax val="1"/>
          <dgm:chPref val="1"/>
        </dgm:presLayoutVars>
      </dgm:prSet>
      <dgm:spPr/>
    </dgm:pt>
    <dgm:pt modelId="{0C646576-7400-41EB-970C-DFB4359E2E7C}" type="pres">
      <dgm:prSet presAssocID="{654F05B5-6197-4F3C-A831-91A2AC7A8B43}" presName="sibTrans" presStyleLbl="sibTrans2D1" presStyleIdx="0" presStyleCnt="0"/>
      <dgm:spPr/>
    </dgm:pt>
    <dgm:pt modelId="{BC1C82F5-7AFA-499A-A226-BAC7188FFA77}" type="pres">
      <dgm:prSet presAssocID="{57DFFCE8-E050-4781-AA34-5D44F8BBCDB9}" presName="compNode" presStyleCnt="0"/>
      <dgm:spPr/>
    </dgm:pt>
    <dgm:pt modelId="{FA4C732B-220F-4D01-935A-1616AE411D77}" type="pres">
      <dgm:prSet presAssocID="{57DFFCE8-E050-4781-AA34-5D44F8BBCDB9}" presName="iconBgRect" presStyleLbl="bgShp" presStyleIdx="2" presStyleCnt="5"/>
      <dgm:spPr/>
    </dgm:pt>
    <dgm:pt modelId="{944CFA61-F23E-4337-8FA8-5809E5FBE48C}" type="pres">
      <dgm:prSet presAssocID="{57DFFCE8-E050-4781-AA34-5D44F8BBCDB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FCCC520E-A212-41D1-815A-E1C29E091979}" type="pres">
      <dgm:prSet presAssocID="{57DFFCE8-E050-4781-AA34-5D44F8BBCDB9}" presName="spaceRect" presStyleCnt="0"/>
      <dgm:spPr/>
    </dgm:pt>
    <dgm:pt modelId="{33D72E92-F12C-479D-9338-3E5A2BB2CC15}" type="pres">
      <dgm:prSet presAssocID="{57DFFCE8-E050-4781-AA34-5D44F8BBCDB9}" presName="textRect" presStyleLbl="revTx" presStyleIdx="2" presStyleCnt="5">
        <dgm:presLayoutVars>
          <dgm:chMax val="1"/>
          <dgm:chPref val="1"/>
        </dgm:presLayoutVars>
      </dgm:prSet>
      <dgm:spPr/>
    </dgm:pt>
    <dgm:pt modelId="{6AECC439-CF27-4062-BA38-6923D4686C69}" type="pres">
      <dgm:prSet presAssocID="{A30B9E49-08B1-4F1F-94A4-BED960E613C7}" presName="sibTrans" presStyleLbl="sibTrans2D1" presStyleIdx="0" presStyleCnt="0"/>
      <dgm:spPr/>
    </dgm:pt>
    <dgm:pt modelId="{DBB5AF76-0DEB-4D9C-89AC-138037A525D7}" type="pres">
      <dgm:prSet presAssocID="{E939FEC9-4385-4B79-8146-FAFA64DEC12E}" presName="compNode" presStyleCnt="0"/>
      <dgm:spPr/>
    </dgm:pt>
    <dgm:pt modelId="{C7FA136A-1068-4AF7-8EFB-C06A4E400EF8}" type="pres">
      <dgm:prSet presAssocID="{E939FEC9-4385-4B79-8146-FAFA64DEC12E}" presName="iconBgRect" presStyleLbl="bgShp" presStyleIdx="3" presStyleCnt="5"/>
      <dgm:spPr/>
    </dgm:pt>
    <dgm:pt modelId="{E808E25F-0C1D-4024-9D9C-B006745634CE}" type="pres">
      <dgm:prSet presAssocID="{E939FEC9-4385-4B79-8146-FAFA64DEC12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0BB0C6C-9333-4046-9F63-90846621892F}" type="pres">
      <dgm:prSet presAssocID="{E939FEC9-4385-4B79-8146-FAFA64DEC12E}" presName="spaceRect" presStyleCnt="0"/>
      <dgm:spPr/>
    </dgm:pt>
    <dgm:pt modelId="{61A069A4-4F6F-419F-90A6-C2CF6459F42B}" type="pres">
      <dgm:prSet presAssocID="{E939FEC9-4385-4B79-8146-FAFA64DEC12E}" presName="textRect" presStyleLbl="revTx" presStyleIdx="3" presStyleCnt="5">
        <dgm:presLayoutVars>
          <dgm:chMax val="1"/>
          <dgm:chPref val="1"/>
        </dgm:presLayoutVars>
      </dgm:prSet>
      <dgm:spPr/>
    </dgm:pt>
    <dgm:pt modelId="{02D1960C-B884-4ECE-A984-9956F2A7A31D}" type="pres">
      <dgm:prSet presAssocID="{6AADFA89-8A63-4A22-9969-65D8F0D69C64}" presName="sibTrans" presStyleLbl="sibTrans2D1" presStyleIdx="0" presStyleCnt="0"/>
      <dgm:spPr/>
    </dgm:pt>
    <dgm:pt modelId="{6327FE7D-5DAD-4834-97DE-E5AFA7FD9288}" type="pres">
      <dgm:prSet presAssocID="{21DD011C-D072-4559-BC1F-4C7377F957E5}" presName="compNode" presStyleCnt="0"/>
      <dgm:spPr/>
    </dgm:pt>
    <dgm:pt modelId="{43857955-B775-401A-86FD-DF50114D2337}" type="pres">
      <dgm:prSet presAssocID="{21DD011C-D072-4559-BC1F-4C7377F957E5}" presName="iconBgRect" presStyleLbl="bgShp" presStyleIdx="4" presStyleCnt="5"/>
      <dgm:spPr/>
    </dgm:pt>
    <dgm:pt modelId="{BB8D4D36-5FD2-40D9-AE9D-3050A45657C4}" type="pres">
      <dgm:prSet presAssocID="{21DD011C-D072-4559-BC1F-4C7377F957E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A640FCA-0DE6-47DA-8A71-650ED29CB4B3}" type="pres">
      <dgm:prSet presAssocID="{21DD011C-D072-4559-BC1F-4C7377F957E5}" presName="spaceRect" presStyleCnt="0"/>
      <dgm:spPr/>
    </dgm:pt>
    <dgm:pt modelId="{3BB8B1CA-3C8F-4FAB-882C-39987D32C5D1}" type="pres">
      <dgm:prSet presAssocID="{21DD011C-D072-4559-BC1F-4C7377F957E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4F6D509-F907-415A-BCC8-E133D3425C9D}" srcId="{68C236C2-A9FA-4F73-8B7C-1F8349B9D75C}" destId="{57DFFCE8-E050-4781-AA34-5D44F8BBCDB9}" srcOrd="2" destOrd="0" parTransId="{6F9B1AAC-DE2F-4B7E-9240-B0CD4749A6D0}" sibTransId="{A30B9E49-08B1-4F1F-94A4-BED960E613C7}"/>
    <dgm:cxn modelId="{1FBA0610-958C-4A38-9011-DBDD76CBA577}" type="presOf" srcId="{EE585E49-AD0F-4E9D-BA93-D312D1CD3A1C}" destId="{4F51E34C-A1B3-48AD-A93D-87A274BC0AF4}" srcOrd="0" destOrd="0" presId="urn:microsoft.com/office/officeart/2018/2/layout/IconCircleList"/>
    <dgm:cxn modelId="{215E5713-ABF1-4F12-B6B2-439C81ACE9A6}" type="presOf" srcId="{18E58F2E-FCA9-43CA-9C2A-B467340F5F15}" destId="{6260DB63-EC74-4679-ACA3-6A90D4AB82D1}" srcOrd="0" destOrd="0" presId="urn:microsoft.com/office/officeart/2018/2/layout/IconCircleList"/>
    <dgm:cxn modelId="{5F350137-9B83-4A8E-8697-D92B235ECE80}" type="presOf" srcId="{4AC7FD52-AA0B-4B4D-B5BA-D47134C03147}" destId="{F49BB82E-2675-4895-9F77-6C28BB3F81D4}" srcOrd="0" destOrd="0" presId="urn:microsoft.com/office/officeart/2018/2/layout/IconCircleList"/>
    <dgm:cxn modelId="{DCDE6D61-B808-448E-9D9F-468F4B5406B0}" type="presOf" srcId="{57DFFCE8-E050-4781-AA34-5D44F8BBCDB9}" destId="{33D72E92-F12C-479D-9338-3E5A2BB2CC15}" srcOrd="0" destOrd="0" presId="urn:microsoft.com/office/officeart/2018/2/layout/IconCircleList"/>
    <dgm:cxn modelId="{B02F6547-E113-4D2F-B13E-5DC7AF746BB3}" srcId="{68C236C2-A9FA-4F73-8B7C-1F8349B9D75C}" destId="{18E58F2E-FCA9-43CA-9C2A-B467340F5F15}" srcOrd="0" destOrd="0" parTransId="{E5F52555-2527-4C30-8DAC-8DEBA7A2E409}" sibTransId="{EE585E49-AD0F-4E9D-BA93-D312D1CD3A1C}"/>
    <dgm:cxn modelId="{30F0AB4E-E9C9-4C2F-ADE0-2B45C4B2925D}" type="presOf" srcId="{68C236C2-A9FA-4F73-8B7C-1F8349B9D75C}" destId="{3672956E-5A83-49DB-9EBD-13F34499C4D6}" srcOrd="0" destOrd="0" presId="urn:microsoft.com/office/officeart/2018/2/layout/IconCircleList"/>
    <dgm:cxn modelId="{5647F474-159A-4701-8ABD-A4C67F38617C}" type="presOf" srcId="{A30B9E49-08B1-4F1F-94A4-BED960E613C7}" destId="{6AECC439-CF27-4062-BA38-6923D4686C69}" srcOrd="0" destOrd="0" presId="urn:microsoft.com/office/officeart/2018/2/layout/IconCircleList"/>
    <dgm:cxn modelId="{71DA1B59-6627-4540-89B3-6CE54DE4CCF2}" srcId="{68C236C2-A9FA-4F73-8B7C-1F8349B9D75C}" destId="{4AC7FD52-AA0B-4B4D-B5BA-D47134C03147}" srcOrd="1" destOrd="0" parTransId="{D995EA5B-9836-4A80-A492-14E200BE9FB1}" sibTransId="{654F05B5-6197-4F3C-A831-91A2AC7A8B43}"/>
    <dgm:cxn modelId="{9046579E-E9F8-4A9A-9F06-D8699B693967}" type="presOf" srcId="{E939FEC9-4385-4B79-8146-FAFA64DEC12E}" destId="{61A069A4-4F6F-419F-90A6-C2CF6459F42B}" srcOrd="0" destOrd="0" presId="urn:microsoft.com/office/officeart/2018/2/layout/IconCircleList"/>
    <dgm:cxn modelId="{F5062DAF-058F-47CF-88C3-D5E6B5CD50A4}" type="presOf" srcId="{21DD011C-D072-4559-BC1F-4C7377F957E5}" destId="{3BB8B1CA-3C8F-4FAB-882C-39987D32C5D1}" srcOrd="0" destOrd="0" presId="urn:microsoft.com/office/officeart/2018/2/layout/IconCircleList"/>
    <dgm:cxn modelId="{4149F8CC-08BB-4635-97E9-E67FB35EFD3B}" type="presOf" srcId="{6AADFA89-8A63-4A22-9969-65D8F0D69C64}" destId="{02D1960C-B884-4ECE-A984-9956F2A7A31D}" srcOrd="0" destOrd="0" presId="urn:microsoft.com/office/officeart/2018/2/layout/IconCircleList"/>
    <dgm:cxn modelId="{9FF19EE2-D66D-4717-B657-8A06CFEC3953}" type="presOf" srcId="{654F05B5-6197-4F3C-A831-91A2AC7A8B43}" destId="{0C646576-7400-41EB-970C-DFB4359E2E7C}" srcOrd="0" destOrd="0" presId="urn:microsoft.com/office/officeart/2018/2/layout/IconCircleList"/>
    <dgm:cxn modelId="{ED4D78E9-92CE-4720-A910-7AC84123AD78}" srcId="{68C236C2-A9FA-4F73-8B7C-1F8349B9D75C}" destId="{21DD011C-D072-4559-BC1F-4C7377F957E5}" srcOrd="4" destOrd="0" parTransId="{411BBF14-076E-47FF-AC0B-520EF941C68A}" sibTransId="{9D3EA23C-7C87-413F-B1AF-DCFAEC692D1D}"/>
    <dgm:cxn modelId="{08D0E8E9-7608-455E-AE80-515E5B02154F}" srcId="{68C236C2-A9FA-4F73-8B7C-1F8349B9D75C}" destId="{E939FEC9-4385-4B79-8146-FAFA64DEC12E}" srcOrd="3" destOrd="0" parTransId="{562E8F29-1250-4494-A328-4EB3B388FA80}" sibTransId="{6AADFA89-8A63-4A22-9969-65D8F0D69C64}"/>
    <dgm:cxn modelId="{45223D03-AB19-44E3-B83E-FAD9BCA43E8B}" type="presParOf" srcId="{3672956E-5A83-49DB-9EBD-13F34499C4D6}" destId="{E28AF844-D1A2-44A2-ADFF-F42C08B10E24}" srcOrd="0" destOrd="0" presId="urn:microsoft.com/office/officeart/2018/2/layout/IconCircleList"/>
    <dgm:cxn modelId="{1051C5F2-C53F-431A-B31B-2FCB6A57B4E7}" type="presParOf" srcId="{E28AF844-D1A2-44A2-ADFF-F42C08B10E24}" destId="{E4B9B1C3-B761-4E8B-9137-6AB8120C3BC8}" srcOrd="0" destOrd="0" presId="urn:microsoft.com/office/officeart/2018/2/layout/IconCircleList"/>
    <dgm:cxn modelId="{A88DCA1F-28A4-4E70-BA95-72D483770476}" type="presParOf" srcId="{E4B9B1C3-B761-4E8B-9137-6AB8120C3BC8}" destId="{BA9A8DAC-B16F-4FE0-9745-81AB8D404D4C}" srcOrd="0" destOrd="0" presId="urn:microsoft.com/office/officeart/2018/2/layout/IconCircleList"/>
    <dgm:cxn modelId="{60258056-4056-4596-9A5D-9C0DBD4463F3}" type="presParOf" srcId="{E4B9B1C3-B761-4E8B-9137-6AB8120C3BC8}" destId="{81F1D6C0-0416-4783-B943-E4A9D761920B}" srcOrd="1" destOrd="0" presId="urn:microsoft.com/office/officeart/2018/2/layout/IconCircleList"/>
    <dgm:cxn modelId="{644669AC-1321-4F91-9DDF-3DCC9FDC3C74}" type="presParOf" srcId="{E4B9B1C3-B761-4E8B-9137-6AB8120C3BC8}" destId="{4F5A90F8-60E8-499E-BE20-D684072038F5}" srcOrd="2" destOrd="0" presId="urn:microsoft.com/office/officeart/2018/2/layout/IconCircleList"/>
    <dgm:cxn modelId="{EFA58F32-AA9A-4212-89FC-1171E96371F4}" type="presParOf" srcId="{E4B9B1C3-B761-4E8B-9137-6AB8120C3BC8}" destId="{6260DB63-EC74-4679-ACA3-6A90D4AB82D1}" srcOrd="3" destOrd="0" presId="urn:microsoft.com/office/officeart/2018/2/layout/IconCircleList"/>
    <dgm:cxn modelId="{654CEF37-035A-46E8-B4D8-315BC49524EB}" type="presParOf" srcId="{E28AF844-D1A2-44A2-ADFF-F42C08B10E24}" destId="{4F51E34C-A1B3-48AD-A93D-87A274BC0AF4}" srcOrd="1" destOrd="0" presId="urn:microsoft.com/office/officeart/2018/2/layout/IconCircleList"/>
    <dgm:cxn modelId="{D7ED6766-86CC-4F2E-9502-350040AC72D8}" type="presParOf" srcId="{E28AF844-D1A2-44A2-ADFF-F42C08B10E24}" destId="{EEC3D394-C5F4-4DB4-8BC0-17190506BB3F}" srcOrd="2" destOrd="0" presId="urn:microsoft.com/office/officeart/2018/2/layout/IconCircleList"/>
    <dgm:cxn modelId="{1E699680-19E0-4AC1-9DC6-03CD3242F67B}" type="presParOf" srcId="{EEC3D394-C5F4-4DB4-8BC0-17190506BB3F}" destId="{116C605D-1CF6-4391-93B4-AA4B54C4DAE8}" srcOrd="0" destOrd="0" presId="urn:microsoft.com/office/officeart/2018/2/layout/IconCircleList"/>
    <dgm:cxn modelId="{89D464EA-7697-44D9-9254-2C36F61C4EB0}" type="presParOf" srcId="{EEC3D394-C5F4-4DB4-8BC0-17190506BB3F}" destId="{98A14F96-188A-4F3D-BC78-F06B32DF7D94}" srcOrd="1" destOrd="0" presId="urn:microsoft.com/office/officeart/2018/2/layout/IconCircleList"/>
    <dgm:cxn modelId="{47597533-CD02-4246-B550-4FD9514EC1F0}" type="presParOf" srcId="{EEC3D394-C5F4-4DB4-8BC0-17190506BB3F}" destId="{D5716695-C358-4687-B276-08B8212D314A}" srcOrd="2" destOrd="0" presId="urn:microsoft.com/office/officeart/2018/2/layout/IconCircleList"/>
    <dgm:cxn modelId="{2E137B19-7579-4B30-A063-E6B702A65C87}" type="presParOf" srcId="{EEC3D394-C5F4-4DB4-8BC0-17190506BB3F}" destId="{F49BB82E-2675-4895-9F77-6C28BB3F81D4}" srcOrd="3" destOrd="0" presId="urn:microsoft.com/office/officeart/2018/2/layout/IconCircleList"/>
    <dgm:cxn modelId="{4B9B328B-F13E-4381-B817-5450AF015378}" type="presParOf" srcId="{E28AF844-D1A2-44A2-ADFF-F42C08B10E24}" destId="{0C646576-7400-41EB-970C-DFB4359E2E7C}" srcOrd="3" destOrd="0" presId="urn:microsoft.com/office/officeart/2018/2/layout/IconCircleList"/>
    <dgm:cxn modelId="{4D2F7611-1404-4C16-9B1A-CB287EE961BC}" type="presParOf" srcId="{E28AF844-D1A2-44A2-ADFF-F42C08B10E24}" destId="{BC1C82F5-7AFA-499A-A226-BAC7188FFA77}" srcOrd="4" destOrd="0" presId="urn:microsoft.com/office/officeart/2018/2/layout/IconCircleList"/>
    <dgm:cxn modelId="{AB872D17-0454-4263-9BB3-4C25C36C56BC}" type="presParOf" srcId="{BC1C82F5-7AFA-499A-A226-BAC7188FFA77}" destId="{FA4C732B-220F-4D01-935A-1616AE411D77}" srcOrd="0" destOrd="0" presId="urn:microsoft.com/office/officeart/2018/2/layout/IconCircleList"/>
    <dgm:cxn modelId="{919E9771-D4EB-4F6B-94AB-9147C00084B5}" type="presParOf" srcId="{BC1C82F5-7AFA-499A-A226-BAC7188FFA77}" destId="{944CFA61-F23E-4337-8FA8-5809E5FBE48C}" srcOrd="1" destOrd="0" presId="urn:microsoft.com/office/officeart/2018/2/layout/IconCircleList"/>
    <dgm:cxn modelId="{0B8B9A4A-A269-454F-9613-AC294EFCE731}" type="presParOf" srcId="{BC1C82F5-7AFA-499A-A226-BAC7188FFA77}" destId="{FCCC520E-A212-41D1-815A-E1C29E091979}" srcOrd="2" destOrd="0" presId="urn:microsoft.com/office/officeart/2018/2/layout/IconCircleList"/>
    <dgm:cxn modelId="{1C6D5086-8FCE-47E5-819D-4A3920D1738B}" type="presParOf" srcId="{BC1C82F5-7AFA-499A-A226-BAC7188FFA77}" destId="{33D72E92-F12C-479D-9338-3E5A2BB2CC15}" srcOrd="3" destOrd="0" presId="urn:microsoft.com/office/officeart/2018/2/layout/IconCircleList"/>
    <dgm:cxn modelId="{C8C0A114-D6EF-4920-8BC4-346E6180A694}" type="presParOf" srcId="{E28AF844-D1A2-44A2-ADFF-F42C08B10E24}" destId="{6AECC439-CF27-4062-BA38-6923D4686C69}" srcOrd="5" destOrd="0" presId="urn:microsoft.com/office/officeart/2018/2/layout/IconCircleList"/>
    <dgm:cxn modelId="{7E3CD3C4-A4A2-4C8B-B8B9-A9C6A51EB2C4}" type="presParOf" srcId="{E28AF844-D1A2-44A2-ADFF-F42C08B10E24}" destId="{DBB5AF76-0DEB-4D9C-89AC-138037A525D7}" srcOrd="6" destOrd="0" presId="urn:microsoft.com/office/officeart/2018/2/layout/IconCircleList"/>
    <dgm:cxn modelId="{F6C9D62B-D24C-4255-8DC4-8C88125AFCA8}" type="presParOf" srcId="{DBB5AF76-0DEB-4D9C-89AC-138037A525D7}" destId="{C7FA136A-1068-4AF7-8EFB-C06A4E400EF8}" srcOrd="0" destOrd="0" presId="urn:microsoft.com/office/officeart/2018/2/layout/IconCircleList"/>
    <dgm:cxn modelId="{A8C1F9CD-A999-4F34-B3C8-468C27B8CC8E}" type="presParOf" srcId="{DBB5AF76-0DEB-4D9C-89AC-138037A525D7}" destId="{E808E25F-0C1D-4024-9D9C-B006745634CE}" srcOrd="1" destOrd="0" presId="urn:microsoft.com/office/officeart/2018/2/layout/IconCircleList"/>
    <dgm:cxn modelId="{DB9A6FD0-FED2-4AC3-B256-90576660F692}" type="presParOf" srcId="{DBB5AF76-0DEB-4D9C-89AC-138037A525D7}" destId="{10BB0C6C-9333-4046-9F63-90846621892F}" srcOrd="2" destOrd="0" presId="urn:microsoft.com/office/officeart/2018/2/layout/IconCircleList"/>
    <dgm:cxn modelId="{B8A45D6B-1EF9-48F2-A3A7-C7584F640EF6}" type="presParOf" srcId="{DBB5AF76-0DEB-4D9C-89AC-138037A525D7}" destId="{61A069A4-4F6F-419F-90A6-C2CF6459F42B}" srcOrd="3" destOrd="0" presId="urn:microsoft.com/office/officeart/2018/2/layout/IconCircleList"/>
    <dgm:cxn modelId="{525FCD64-6D14-41AE-B221-9C7C65D4BFB8}" type="presParOf" srcId="{E28AF844-D1A2-44A2-ADFF-F42C08B10E24}" destId="{02D1960C-B884-4ECE-A984-9956F2A7A31D}" srcOrd="7" destOrd="0" presId="urn:microsoft.com/office/officeart/2018/2/layout/IconCircleList"/>
    <dgm:cxn modelId="{391ABE63-6B37-4A71-A2B4-50B8FF37BBA1}" type="presParOf" srcId="{E28AF844-D1A2-44A2-ADFF-F42C08B10E24}" destId="{6327FE7D-5DAD-4834-97DE-E5AFA7FD9288}" srcOrd="8" destOrd="0" presId="urn:microsoft.com/office/officeart/2018/2/layout/IconCircleList"/>
    <dgm:cxn modelId="{F63CC945-D6DF-4B9A-885F-215215BA2695}" type="presParOf" srcId="{6327FE7D-5DAD-4834-97DE-E5AFA7FD9288}" destId="{43857955-B775-401A-86FD-DF50114D2337}" srcOrd="0" destOrd="0" presId="urn:microsoft.com/office/officeart/2018/2/layout/IconCircleList"/>
    <dgm:cxn modelId="{871158AF-9DC8-4E2D-8CCD-CFC50663643F}" type="presParOf" srcId="{6327FE7D-5DAD-4834-97DE-E5AFA7FD9288}" destId="{BB8D4D36-5FD2-40D9-AE9D-3050A45657C4}" srcOrd="1" destOrd="0" presId="urn:microsoft.com/office/officeart/2018/2/layout/IconCircleList"/>
    <dgm:cxn modelId="{86ECAC2A-3720-4E02-8872-0365883F7CB5}" type="presParOf" srcId="{6327FE7D-5DAD-4834-97DE-E5AFA7FD9288}" destId="{AA640FCA-0DE6-47DA-8A71-650ED29CB4B3}" srcOrd="2" destOrd="0" presId="urn:microsoft.com/office/officeart/2018/2/layout/IconCircleList"/>
    <dgm:cxn modelId="{18053106-D49F-49F9-9AD7-54269734F8B5}" type="presParOf" srcId="{6327FE7D-5DAD-4834-97DE-E5AFA7FD9288}" destId="{3BB8B1CA-3C8F-4FAB-882C-39987D32C5D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51722-0426-4B38-A2BB-7EF974F4DEE6}">
      <dsp:nvSpPr>
        <dsp:cNvPr id="0" name=""/>
        <dsp:cNvSpPr/>
      </dsp:nvSpPr>
      <dsp:spPr>
        <a:xfrm>
          <a:off x="471856" y="825545"/>
          <a:ext cx="772031" cy="772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45FEB-E466-4E28-9D69-1AE1681BB641}">
      <dsp:nvSpPr>
        <dsp:cNvPr id="0" name=""/>
        <dsp:cNvSpPr/>
      </dsp:nvSpPr>
      <dsp:spPr>
        <a:xfrm>
          <a:off x="59" y="1855019"/>
          <a:ext cx="1715625" cy="68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Extensive Product Catalogue</a:t>
          </a:r>
          <a:endParaRPr lang="en-US" sz="1200" kern="1200"/>
        </a:p>
      </dsp:txBody>
      <dsp:txXfrm>
        <a:off x="59" y="1855019"/>
        <a:ext cx="1715625" cy="686250"/>
      </dsp:txXfrm>
    </dsp:sp>
    <dsp:sp modelId="{5057E42B-5A01-4FB9-A95E-6C7A91B6FF30}">
      <dsp:nvSpPr>
        <dsp:cNvPr id="0" name=""/>
        <dsp:cNvSpPr/>
      </dsp:nvSpPr>
      <dsp:spPr>
        <a:xfrm>
          <a:off x="2487715" y="825545"/>
          <a:ext cx="772031" cy="7720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35BF4-C58D-42D7-842E-351602807439}">
      <dsp:nvSpPr>
        <dsp:cNvPr id="0" name=""/>
        <dsp:cNvSpPr/>
      </dsp:nvSpPr>
      <dsp:spPr>
        <a:xfrm>
          <a:off x="2015919" y="1855019"/>
          <a:ext cx="1715625" cy="68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Advanced Search and Filtering</a:t>
          </a:r>
          <a:endParaRPr lang="en-US" sz="1200" kern="1200" dirty="0"/>
        </a:p>
      </dsp:txBody>
      <dsp:txXfrm>
        <a:off x="2015919" y="1855019"/>
        <a:ext cx="1715625" cy="686250"/>
      </dsp:txXfrm>
    </dsp:sp>
    <dsp:sp modelId="{F6E2EFDC-7700-4D8C-85EC-CB3BA816D5FE}">
      <dsp:nvSpPr>
        <dsp:cNvPr id="0" name=""/>
        <dsp:cNvSpPr/>
      </dsp:nvSpPr>
      <dsp:spPr>
        <a:xfrm>
          <a:off x="4503575" y="825545"/>
          <a:ext cx="772031" cy="7720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2E325E-406F-4DB5-A2A1-24D1CC03EBB5}">
      <dsp:nvSpPr>
        <dsp:cNvPr id="0" name=""/>
        <dsp:cNvSpPr/>
      </dsp:nvSpPr>
      <dsp:spPr>
        <a:xfrm>
          <a:off x="4031778" y="1855019"/>
          <a:ext cx="1715625" cy="68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AI Chatbot Assistance</a:t>
          </a:r>
          <a:endParaRPr lang="en-US" sz="1200" kern="1200"/>
        </a:p>
      </dsp:txBody>
      <dsp:txXfrm>
        <a:off x="4031778" y="1855019"/>
        <a:ext cx="1715625" cy="686250"/>
      </dsp:txXfrm>
    </dsp:sp>
    <dsp:sp modelId="{5AD25111-D2E0-4145-BBF5-DA1FA483DAB5}">
      <dsp:nvSpPr>
        <dsp:cNvPr id="0" name=""/>
        <dsp:cNvSpPr/>
      </dsp:nvSpPr>
      <dsp:spPr>
        <a:xfrm>
          <a:off x="6519434" y="825545"/>
          <a:ext cx="772031" cy="7720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30CA3-86A4-4222-B5AA-E7ED545FA8F8}">
      <dsp:nvSpPr>
        <dsp:cNvPr id="0" name=""/>
        <dsp:cNvSpPr/>
      </dsp:nvSpPr>
      <dsp:spPr>
        <a:xfrm>
          <a:off x="6047637" y="1855019"/>
          <a:ext cx="1715625" cy="68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Real- Time Inventory Updates (Client)</a:t>
          </a:r>
          <a:endParaRPr lang="en-US" sz="1200" kern="1200"/>
        </a:p>
      </dsp:txBody>
      <dsp:txXfrm>
        <a:off x="6047637" y="1855019"/>
        <a:ext cx="1715625" cy="686250"/>
      </dsp:txXfrm>
    </dsp:sp>
    <dsp:sp modelId="{68E31EE7-FA19-4F01-82DD-7CCCC01E2873}">
      <dsp:nvSpPr>
        <dsp:cNvPr id="0" name=""/>
        <dsp:cNvSpPr/>
      </dsp:nvSpPr>
      <dsp:spPr>
        <a:xfrm>
          <a:off x="8535294" y="825545"/>
          <a:ext cx="772031" cy="7720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52239-3153-4CC8-AE55-B958DCBED95C}">
      <dsp:nvSpPr>
        <dsp:cNvPr id="0" name=""/>
        <dsp:cNvSpPr/>
      </dsp:nvSpPr>
      <dsp:spPr>
        <a:xfrm>
          <a:off x="8063497" y="1855019"/>
          <a:ext cx="1715625" cy="68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Interactive User Dashboard &amp; Interactive Seller Dashboard</a:t>
          </a:r>
        </a:p>
      </dsp:txBody>
      <dsp:txXfrm>
        <a:off x="8063497" y="1855019"/>
        <a:ext cx="1715625" cy="686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A8DAC-B16F-4FE0-9745-81AB8D404D4C}">
      <dsp:nvSpPr>
        <dsp:cNvPr id="0" name=""/>
        <dsp:cNvSpPr/>
      </dsp:nvSpPr>
      <dsp:spPr>
        <a:xfrm>
          <a:off x="247599" y="592424"/>
          <a:ext cx="804803" cy="804803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F1D6C0-0416-4783-B943-E4A9D761920B}">
      <dsp:nvSpPr>
        <dsp:cNvPr id="0" name=""/>
        <dsp:cNvSpPr/>
      </dsp:nvSpPr>
      <dsp:spPr>
        <a:xfrm>
          <a:off x="416607" y="761433"/>
          <a:ext cx="466786" cy="4667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0DB63-EC74-4679-ACA3-6A90D4AB82D1}">
      <dsp:nvSpPr>
        <dsp:cNvPr id="0" name=""/>
        <dsp:cNvSpPr/>
      </dsp:nvSpPr>
      <dsp:spPr>
        <a:xfrm>
          <a:off x="1224860" y="592424"/>
          <a:ext cx="1897036" cy="804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b="1" kern="1200"/>
            <a:t>Data Security</a:t>
          </a:r>
          <a:endParaRPr lang="en-US" sz="1900" kern="1200"/>
        </a:p>
      </dsp:txBody>
      <dsp:txXfrm>
        <a:off x="1224860" y="592424"/>
        <a:ext cx="1897036" cy="804803"/>
      </dsp:txXfrm>
    </dsp:sp>
    <dsp:sp modelId="{116C605D-1CF6-4391-93B4-AA4B54C4DAE8}">
      <dsp:nvSpPr>
        <dsp:cNvPr id="0" name=""/>
        <dsp:cNvSpPr/>
      </dsp:nvSpPr>
      <dsp:spPr>
        <a:xfrm>
          <a:off x="3452441" y="592424"/>
          <a:ext cx="804803" cy="804803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A14F96-188A-4F3D-BC78-F06B32DF7D94}">
      <dsp:nvSpPr>
        <dsp:cNvPr id="0" name=""/>
        <dsp:cNvSpPr/>
      </dsp:nvSpPr>
      <dsp:spPr>
        <a:xfrm>
          <a:off x="3621450" y="761433"/>
          <a:ext cx="466786" cy="4667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9BB82E-2675-4895-9F77-6C28BB3F81D4}">
      <dsp:nvSpPr>
        <dsp:cNvPr id="0" name=""/>
        <dsp:cNvSpPr/>
      </dsp:nvSpPr>
      <dsp:spPr>
        <a:xfrm>
          <a:off x="4429703" y="592424"/>
          <a:ext cx="1897036" cy="804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b="1" kern="1200"/>
            <a:t>Logistics Matters</a:t>
          </a:r>
          <a:endParaRPr lang="en-US" sz="1900" kern="1200"/>
        </a:p>
      </dsp:txBody>
      <dsp:txXfrm>
        <a:off x="4429703" y="592424"/>
        <a:ext cx="1897036" cy="804803"/>
      </dsp:txXfrm>
    </dsp:sp>
    <dsp:sp modelId="{FA4C732B-220F-4D01-935A-1616AE411D77}">
      <dsp:nvSpPr>
        <dsp:cNvPr id="0" name=""/>
        <dsp:cNvSpPr/>
      </dsp:nvSpPr>
      <dsp:spPr>
        <a:xfrm>
          <a:off x="6657284" y="592424"/>
          <a:ext cx="804803" cy="804803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CFA61-F23E-4337-8FA8-5809E5FBE48C}">
      <dsp:nvSpPr>
        <dsp:cNvPr id="0" name=""/>
        <dsp:cNvSpPr/>
      </dsp:nvSpPr>
      <dsp:spPr>
        <a:xfrm>
          <a:off x="6826293" y="761433"/>
          <a:ext cx="466786" cy="4667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72E92-F12C-479D-9338-3E5A2BB2CC15}">
      <dsp:nvSpPr>
        <dsp:cNvPr id="0" name=""/>
        <dsp:cNvSpPr/>
      </dsp:nvSpPr>
      <dsp:spPr>
        <a:xfrm>
          <a:off x="7634545" y="592424"/>
          <a:ext cx="1897036" cy="804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b="1" kern="1200"/>
            <a:t>Site Maintenance</a:t>
          </a:r>
          <a:endParaRPr lang="en-US" sz="1900" kern="1200"/>
        </a:p>
      </dsp:txBody>
      <dsp:txXfrm>
        <a:off x="7634545" y="592424"/>
        <a:ext cx="1897036" cy="804803"/>
      </dsp:txXfrm>
    </dsp:sp>
    <dsp:sp modelId="{C7FA136A-1068-4AF7-8EFB-C06A4E400EF8}">
      <dsp:nvSpPr>
        <dsp:cNvPr id="0" name=""/>
        <dsp:cNvSpPr/>
      </dsp:nvSpPr>
      <dsp:spPr>
        <a:xfrm>
          <a:off x="247599" y="1969586"/>
          <a:ext cx="804803" cy="804803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08E25F-0C1D-4024-9D9C-B006745634CE}">
      <dsp:nvSpPr>
        <dsp:cNvPr id="0" name=""/>
        <dsp:cNvSpPr/>
      </dsp:nvSpPr>
      <dsp:spPr>
        <a:xfrm>
          <a:off x="416607" y="2138595"/>
          <a:ext cx="466786" cy="4667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A069A4-4F6F-419F-90A6-C2CF6459F42B}">
      <dsp:nvSpPr>
        <dsp:cNvPr id="0" name=""/>
        <dsp:cNvSpPr/>
      </dsp:nvSpPr>
      <dsp:spPr>
        <a:xfrm>
          <a:off x="1224860" y="1969586"/>
          <a:ext cx="1897036" cy="804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b="1" kern="1200"/>
            <a:t>Coordination with Business Owners</a:t>
          </a:r>
          <a:endParaRPr lang="en-US" sz="1900" kern="1200"/>
        </a:p>
      </dsp:txBody>
      <dsp:txXfrm>
        <a:off x="1224860" y="1969586"/>
        <a:ext cx="1897036" cy="804803"/>
      </dsp:txXfrm>
    </dsp:sp>
    <dsp:sp modelId="{43857955-B775-401A-86FD-DF50114D2337}">
      <dsp:nvSpPr>
        <dsp:cNvPr id="0" name=""/>
        <dsp:cNvSpPr/>
      </dsp:nvSpPr>
      <dsp:spPr>
        <a:xfrm>
          <a:off x="3452441" y="1969586"/>
          <a:ext cx="804803" cy="804803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8D4D36-5FD2-40D9-AE9D-3050A45657C4}">
      <dsp:nvSpPr>
        <dsp:cNvPr id="0" name=""/>
        <dsp:cNvSpPr/>
      </dsp:nvSpPr>
      <dsp:spPr>
        <a:xfrm>
          <a:off x="3621450" y="2138595"/>
          <a:ext cx="466786" cy="4667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B8B1CA-3C8F-4FAB-882C-39987D32C5D1}">
      <dsp:nvSpPr>
        <dsp:cNvPr id="0" name=""/>
        <dsp:cNvSpPr/>
      </dsp:nvSpPr>
      <dsp:spPr>
        <a:xfrm>
          <a:off x="4429703" y="1969586"/>
          <a:ext cx="1897036" cy="804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b="1" kern="1200" dirty="0"/>
            <a:t>Technical Challenges</a:t>
          </a:r>
          <a:endParaRPr lang="en-US" sz="1900" kern="1200" dirty="0"/>
        </a:p>
      </dsp:txBody>
      <dsp:txXfrm>
        <a:off x="4429703" y="1969586"/>
        <a:ext cx="1897036" cy="804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49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84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BC5B6-7919-06D6-EB58-4BFDF71BE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1C41D-571B-33D5-9BC8-7C0A8CC68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120B8E-E5C4-DB1F-5B1B-8723AE9F0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06EF6-E7C9-6581-6D71-8285763EEE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330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0" y="457200"/>
            <a:ext cx="5120640" cy="320040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598" y="3657600"/>
            <a:ext cx="5120640" cy="18288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238" y="1157224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9F46B00-4AE8-52A2-6926-FC2F5DD1F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364" y="0"/>
            <a:ext cx="12194364" cy="6858000"/>
            <a:chOff x="-2364" y="0"/>
            <a:chExt cx="12194364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rot="5400000">
              <a:off x="8580896" y="0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>
              <a:off x="-2364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2587417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9489" y="457199"/>
            <a:ext cx="5943599" cy="19202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BDFA0C-B372-969D-6C8A-F664A4BF8D41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>
          <a:xfrm>
            <a:off x="823108" y="640080"/>
            <a:ext cx="4297680" cy="429768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347663" indent="0" algn="ctr">
              <a:buFont typeface="Arial" panose="020B0604020202020204" pitchFamily="34" charset="0"/>
              <a:buNone/>
              <a:defRPr sz="2000">
                <a:latin typeface="+mn-lt"/>
              </a:defRPr>
            </a:lvl2pPr>
            <a:lvl3pPr marL="6858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3pPr>
            <a:lvl4pPr marL="9144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11430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D2CC-EE75-85FA-1577-88C0BEC7B10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549490" y="2706369"/>
            <a:ext cx="5943600" cy="3383279"/>
          </a:xfrm>
        </p:spPr>
        <p:txBody>
          <a:bodyPr>
            <a:normAutofit/>
          </a:bodyPr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46304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56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6" r:id="rId9"/>
    <p:sldLayoutId id="2147483661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 with a blue circle and white text&#10;&#10;Description automatically generated">
            <a:extLst>
              <a:ext uri="{FF2B5EF4-FFF2-40B4-BE49-F238E27FC236}">
                <a16:creationId xmlns:a16="http://schemas.microsoft.com/office/drawing/2014/main" id="{7AD00149-B057-7A7B-0F92-A63C573CC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016" y="925333"/>
            <a:ext cx="4613984" cy="4613984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58B0A7-43B7-9711-3AA4-E14DC2A24889}"/>
              </a:ext>
            </a:extLst>
          </p:cNvPr>
          <p:cNvSpPr txBox="1"/>
          <p:nvPr/>
        </p:nvSpPr>
        <p:spPr>
          <a:xfrm>
            <a:off x="739836" y="6488668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Presenter: Chua Kai Feng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0DD6F2F-3197-BBB7-16FE-23CB95CD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146297"/>
          </a:xfrm>
        </p:spPr>
        <p:txBody>
          <a:bodyPr/>
          <a:lstStyle/>
          <a:p>
            <a:r>
              <a:rPr lang="en-US" dirty="0"/>
              <a:t>Exposure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76187D-1B7A-83A4-5153-8880C6184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2" y="1145260"/>
            <a:ext cx="9779182" cy="87011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 Lesser known retailers have yet to incorporate into their business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4A835-DA07-7CEC-2D73-46BE99C91941}"/>
              </a:ext>
            </a:extLst>
          </p:cNvPr>
          <p:cNvSpPr txBox="1">
            <a:spLocks/>
          </p:cNvSpPr>
          <p:nvPr/>
        </p:nvSpPr>
        <p:spPr>
          <a:xfrm>
            <a:off x="1158859" y="1878731"/>
            <a:ext cx="9779183" cy="5423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Service Base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EC48-EC75-86B3-A129-8312BEB9690B}"/>
              </a:ext>
            </a:extLst>
          </p:cNvPr>
          <p:cNvSpPr txBox="1">
            <a:spLocks/>
          </p:cNvSpPr>
          <p:nvPr/>
        </p:nvSpPr>
        <p:spPr>
          <a:xfrm>
            <a:off x="1158857" y="2335673"/>
            <a:ext cx="9779182" cy="44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 Services providers may not be viable for e-commerce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9EEAD9-C8D5-CCCE-71C2-C9879C9FF60A}"/>
              </a:ext>
            </a:extLst>
          </p:cNvPr>
          <p:cNvSpPr txBox="1">
            <a:spLocks/>
          </p:cNvSpPr>
          <p:nvPr/>
        </p:nvSpPr>
        <p:spPr>
          <a:xfrm>
            <a:off x="1158854" y="2722444"/>
            <a:ext cx="9779183" cy="6619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Stock Availability For Retail Shopping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5B7E6B-F531-D226-2E57-38BD78FF219F}"/>
              </a:ext>
            </a:extLst>
          </p:cNvPr>
          <p:cNvSpPr txBox="1">
            <a:spLocks/>
          </p:cNvSpPr>
          <p:nvPr/>
        </p:nvSpPr>
        <p:spPr>
          <a:xfrm>
            <a:off x="1158852" y="3324362"/>
            <a:ext cx="9779182" cy="44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 Uncertainty of stock availability.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E4B99AA-1A89-D203-0C30-D01CAE4A943D}"/>
              </a:ext>
            </a:extLst>
          </p:cNvPr>
          <p:cNvSpPr txBox="1">
            <a:spLocks/>
          </p:cNvSpPr>
          <p:nvPr/>
        </p:nvSpPr>
        <p:spPr>
          <a:xfrm>
            <a:off x="1158849" y="3691791"/>
            <a:ext cx="9779183" cy="6619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Speed of Logistics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05F03F-7EFD-6337-0BA8-1D61FC0C483C}"/>
              </a:ext>
            </a:extLst>
          </p:cNvPr>
          <p:cNvSpPr txBox="1">
            <a:spLocks/>
          </p:cNvSpPr>
          <p:nvPr/>
        </p:nvSpPr>
        <p:spPr>
          <a:xfrm>
            <a:off x="1158847" y="4258795"/>
            <a:ext cx="9779182" cy="44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 Minimum 3 working days to fulfil delivery.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7BD7E1-EAB8-0248-9F7F-9C6887515541}"/>
              </a:ext>
            </a:extLst>
          </p:cNvPr>
          <p:cNvSpPr txBox="1">
            <a:spLocks/>
          </p:cNvSpPr>
          <p:nvPr/>
        </p:nvSpPr>
        <p:spPr>
          <a:xfrm>
            <a:off x="1158847" y="4664459"/>
            <a:ext cx="9779183" cy="6619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Consolidated Checkout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BA9249-8A88-3DA0-B567-FD4C6B1EDDA8}"/>
              </a:ext>
            </a:extLst>
          </p:cNvPr>
          <p:cNvSpPr txBox="1">
            <a:spLocks/>
          </p:cNvSpPr>
          <p:nvPr/>
        </p:nvSpPr>
        <p:spPr>
          <a:xfrm>
            <a:off x="1158847" y="5245932"/>
            <a:ext cx="9779182" cy="44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 Consolidated delivery price.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2979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122" y="1012845"/>
            <a:ext cx="5120640" cy="3200400"/>
          </a:xfrm>
        </p:spPr>
        <p:txBody>
          <a:bodyPr anchor="b">
            <a:normAutofit/>
          </a:bodyPr>
          <a:lstStyle/>
          <a:p>
            <a:r>
              <a:rPr lang="en-US" dirty="0"/>
              <a:t>Project Planning</a:t>
            </a:r>
          </a:p>
        </p:txBody>
      </p:sp>
      <p:pic>
        <p:nvPicPr>
          <p:cNvPr id="17" name="Picture Placeholder 16" descr="Puzzle pieces">
            <a:extLst>
              <a:ext uri="{FF2B5EF4-FFF2-40B4-BE49-F238E27FC236}">
                <a16:creationId xmlns:a16="http://schemas.microsoft.com/office/drawing/2014/main" id="{2ECBBDA4-D2C1-0F46-BA36-5967266F87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948" r="16948"/>
          <a:stretch/>
        </p:blipFill>
        <p:spPr>
          <a:xfrm>
            <a:off x="904238" y="1157224"/>
            <a:ext cx="4500562" cy="4521200"/>
          </a:xfrm>
          <a:noFill/>
        </p:spPr>
      </p:pic>
    </p:spTree>
    <p:extLst>
      <p:ext uri="{BB962C8B-B14F-4D97-AF65-F5344CB8AC3E}">
        <p14:creationId xmlns:p14="http://schemas.microsoft.com/office/powerpoint/2010/main" val="1956363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 anchor="b">
            <a:normAutofit/>
          </a:bodyPr>
          <a:lstStyle/>
          <a:p>
            <a:r>
              <a:rPr lang="en-US" dirty="0"/>
              <a:t>Features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AB4838B2-56F9-9FF7-F60B-772A191E98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5626246"/>
              </p:ext>
            </p:extLst>
          </p:nvPr>
        </p:nvGraphicFramePr>
        <p:xfrm>
          <a:off x="1158865" y="2017467"/>
          <a:ext cx="9779182" cy="3366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367C-39B3-815C-52DA-C6A2C89D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 anchor="b">
            <a:normAutofit/>
          </a:bodyPr>
          <a:lstStyle/>
          <a:p>
            <a:r>
              <a:rPr lang="en-SG" dirty="0"/>
              <a:t>Risk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33DDB7-4675-7AB1-F5E2-AE5F12251F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9984"/>
              </p:ext>
            </p:extLst>
          </p:nvPr>
        </p:nvGraphicFramePr>
        <p:xfrm>
          <a:off x="1158865" y="2017467"/>
          <a:ext cx="9779182" cy="3366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7234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010AF-F5DD-B0C9-FDA6-4E0B6BD93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 anchor="b">
            <a:normAutofit/>
          </a:bodyPr>
          <a:lstStyle/>
          <a:p>
            <a:r>
              <a:rPr lang="en-SG" dirty="0"/>
              <a:t>Technologies Involve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3D735F-ABDA-D80F-AFCE-10BD765A7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651902"/>
              </p:ext>
            </p:extLst>
          </p:nvPr>
        </p:nvGraphicFramePr>
        <p:xfrm>
          <a:off x="1294063" y="2316479"/>
          <a:ext cx="8619956" cy="238385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54989">
                  <a:extLst>
                    <a:ext uri="{9D8B030D-6E8A-4147-A177-3AD203B41FA5}">
                      <a16:colId xmlns:a16="http://schemas.microsoft.com/office/drawing/2014/main" val="1853880782"/>
                    </a:ext>
                  </a:extLst>
                </a:gridCol>
                <a:gridCol w="2154989">
                  <a:extLst>
                    <a:ext uri="{9D8B030D-6E8A-4147-A177-3AD203B41FA5}">
                      <a16:colId xmlns:a16="http://schemas.microsoft.com/office/drawing/2014/main" val="699705978"/>
                    </a:ext>
                  </a:extLst>
                </a:gridCol>
                <a:gridCol w="2154989">
                  <a:extLst>
                    <a:ext uri="{9D8B030D-6E8A-4147-A177-3AD203B41FA5}">
                      <a16:colId xmlns:a16="http://schemas.microsoft.com/office/drawing/2014/main" val="2674207658"/>
                    </a:ext>
                  </a:extLst>
                </a:gridCol>
                <a:gridCol w="2154989">
                  <a:extLst>
                    <a:ext uri="{9D8B030D-6E8A-4147-A177-3AD203B41FA5}">
                      <a16:colId xmlns:a16="http://schemas.microsoft.com/office/drawing/2014/main" val="2583697165"/>
                    </a:ext>
                  </a:extLst>
                </a:gridCol>
              </a:tblGrid>
              <a:tr h="476771">
                <a:tc>
                  <a:txBody>
                    <a:bodyPr/>
                    <a:lstStyle/>
                    <a:p>
                      <a:r>
                        <a:rPr lang="en-SG" dirty="0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Backend (Server)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UI Drafting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904401"/>
                  </a:ext>
                </a:extLst>
              </a:tr>
              <a:tr h="476771">
                <a:tc>
                  <a:txBody>
                    <a:bodyPr/>
                    <a:lstStyle/>
                    <a:p>
                      <a:r>
                        <a:rPr lang="en-SG" dirty="0"/>
                        <a:t>HTML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Node.js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Draw.io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533183"/>
                  </a:ext>
                </a:extLst>
              </a:tr>
              <a:tr h="476771">
                <a:tc>
                  <a:txBody>
                    <a:bodyPr/>
                    <a:lstStyle/>
                    <a:p>
                      <a:r>
                        <a:rPr lang="en-SG" dirty="0"/>
                        <a:t>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Express.js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894580"/>
                  </a:ext>
                </a:extLst>
              </a:tr>
              <a:tr h="476771">
                <a:tc>
                  <a:txBody>
                    <a:bodyPr/>
                    <a:lstStyle/>
                    <a:p>
                      <a:r>
                        <a:rPr lang="en-SG" dirty="0"/>
                        <a:t>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434613"/>
                  </a:ext>
                </a:extLst>
              </a:tr>
              <a:tr h="476771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90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04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A2AD9-5D6C-C8F0-FC8F-AEC7C4BAE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EA0FD-5BDA-843C-8E73-E9C78E4E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71600"/>
            <a:ext cx="5486400" cy="4114800"/>
          </a:xfrm>
        </p:spPr>
        <p:txBody>
          <a:bodyPr anchor="ctr">
            <a:normAutofit/>
          </a:bodyPr>
          <a:lstStyle/>
          <a:p>
            <a:r>
              <a:rPr lang="en-US" dirty="0"/>
              <a:t>Product Demonstration</a:t>
            </a:r>
          </a:p>
        </p:txBody>
      </p:sp>
      <p:pic>
        <p:nvPicPr>
          <p:cNvPr id="4" name="Picture 3" descr="Green leaves around a black container, that has cream">
            <a:extLst>
              <a:ext uri="{FF2B5EF4-FFF2-40B4-BE49-F238E27FC236}">
                <a16:creationId xmlns:a16="http://schemas.microsoft.com/office/drawing/2014/main" id="{83803B8C-6487-2E57-71DC-2D244202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007" r="-1" b="-1"/>
          <a:stretch/>
        </p:blipFill>
        <p:spPr>
          <a:xfrm>
            <a:off x="7183438" y="1168400"/>
            <a:ext cx="4500562" cy="4521200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4622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D0D81-3D25-C9EA-0D47-05AB887DA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71600"/>
            <a:ext cx="5486400" cy="4114800"/>
          </a:xfrm>
        </p:spPr>
        <p:txBody>
          <a:bodyPr anchor="ctr">
            <a:normAutofit/>
          </a:bodyPr>
          <a:lstStyle/>
          <a:p>
            <a:r>
              <a:rPr lang="en-SG" dirty="0"/>
              <a:t>QNA</a:t>
            </a:r>
          </a:p>
        </p:txBody>
      </p:sp>
      <p:pic>
        <p:nvPicPr>
          <p:cNvPr id="5" name="Picture Placeholder 4" descr="Yellow and blue symbols">
            <a:extLst>
              <a:ext uri="{FF2B5EF4-FFF2-40B4-BE49-F238E27FC236}">
                <a16:creationId xmlns:a16="http://schemas.microsoft.com/office/drawing/2014/main" id="{7CE838AE-3ED1-3EDE-38A3-625D077219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290" r="14559" b="-1"/>
          <a:stretch/>
        </p:blipFill>
        <p:spPr>
          <a:xfrm>
            <a:off x="7183438" y="1168400"/>
            <a:ext cx="4500562" cy="4521200"/>
          </a:xfrm>
          <a:noFill/>
        </p:spPr>
      </p:pic>
    </p:spTree>
    <p:extLst>
      <p:ext uri="{BB962C8B-B14F-4D97-AF65-F5344CB8AC3E}">
        <p14:creationId xmlns:p14="http://schemas.microsoft.com/office/powerpoint/2010/main" val="3434833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49"/>
            <a:ext cx="6220278" cy="32628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BB04B7-47A4-741B-59E0-F0E6F2126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85939"/>
            <a:ext cx="6220277" cy="29195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7"/>
            <a:ext cx="4937135" cy="433520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SG" b="1" dirty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400" dirty="0"/>
              <a:t>What is </a:t>
            </a:r>
            <a:r>
              <a:rPr lang="en-SG" sz="2400" dirty="0" err="1"/>
              <a:t>AnyThing</a:t>
            </a:r>
            <a:r>
              <a:rPr lang="en-SG" sz="2400" dirty="0"/>
              <a:t> &amp; </a:t>
            </a:r>
            <a:r>
              <a:rPr lang="en-SG" sz="2400" dirty="0" err="1"/>
              <a:t>AnyWhere</a:t>
            </a:r>
            <a:r>
              <a:rPr lang="en-SG" sz="24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400" dirty="0"/>
              <a:t>What is the goal?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400" dirty="0"/>
              <a:t>Motivation</a:t>
            </a:r>
          </a:p>
          <a:p>
            <a:pPr marL="0" indent="0">
              <a:buNone/>
            </a:pPr>
            <a:r>
              <a:rPr lang="en-SG" b="1" dirty="0"/>
              <a:t>Importance of e-commerce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How does it benefit businesses?</a:t>
            </a:r>
          </a:p>
          <a:p>
            <a:pPr marL="0" indent="0">
              <a:buNone/>
            </a:pPr>
            <a:r>
              <a:rPr lang="en-SG" b="1" dirty="0"/>
              <a:t>Problems e-commerce facing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Exposure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Service Base Business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Logistics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sz="2400" b="1" dirty="0"/>
          </a:p>
          <a:p>
            <a:pPr marL="0" indent="0">
              <a:buNone/>
            </a:pP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71600"/>
            <a:ext cx="5486400" cy="41148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 descr="Lines on wood">
            <a:extLst>
              <a:ext uri="{FF2B5EF4-FFF2-40B4-BE49-F238E27FC236}">
                <a16:creationId xmlns:a16="http://schemas.microsoft.com/office/drawing/2014/main" id="{72E4B51A-5A27-29C4-3B96-CE875AC67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101" y="1157705"/>
            <a:ext cx="4421663" cy="454258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32855BC-ABF3-7FA0-B15B-65B4609D5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489" y="457199"/>
            <a:ext cx="5943599" cy="1920240"/>
          </a:xfrm>
        </p:spPr>
        <p:txBody>
          <a:bodyPr anchor="b">
            <a:normAutofit/>
          </a:bodyPr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 err="1"/>
              <a:t>AnyThing</a:t>
            </a:r>
            <a:r>
              <a:rPr lang="en-US" dirty="0"/>
              <a:t> &amp; </a:t>
            </a:r>
            <a:r>
              <a:rPr lang="en-US" dirty="0" err="1"/>
              <a:t>AnyWhere</a:t>
            </a:r>
            <a:r>
              <a:rPr lang="en-US" dirty="0"/>
              <a:t>?</a:t>
            </a:r>
          </a:p>
        </p:txBody>
      </p:sp>
      <p:pic>
        <p:nvPicPr>
          <p:cNvPr id="5" name="Content Placeholder 4" descr="A blue pendulum on an orange background">
            <a:extLst>
              <a:ext uri="{FF2B5EF4-FFF2-40B4-BE49-F238E27FC236}">
                <a16:creationId xmlns:a16="http://schemas.microsoft.com/office/drawing/2014/main" id="{BE03B65B-C4C8-A842-434E-68E2EB3D54B9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 rotWithShape="1">
          <a:blip r:embed="rId2"/>
          <a:srcRect l="31581" r="11169" b="-1"/>
          <a:stretch/>
        </p:blipFill>
        <p:spPr>
          <a:xfrm>
            <a:off x="823108" y="640080"/>
            <a:ext cx="4297680" cy="4297680"/>
          </a:xfr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98CDBE-19F4-4A49-2BF9-266DDDEFF3C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549490" y="2706369"/>
            <a:ext cx="5943600" cy="338327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 innovative E-commerce platform designed to assist physical retailers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Target audience: Shopping Mall Retailers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Featuring an extensive range of products from shopping destinations such as Parkway Parade, </a:t>
            </a:r>
            <a:r>
              <a:rPr lang="en-US" sz="2400" dirty="0" err="1"/>
              <a:t>Katong</a:t>
            </a:r>
            <a:r>
              <a:rPr lang="en-US" sz="2400" dirty="0"/>
              <a:t> I12 and more</a:t>
            </a:r>
          </a:p>
        </p:txBody>
      </p:sp>
    </p:spTree>
    <p:extLst>
      <p:ext uri="{BB962C8B-B14F-4D97-AF65-F5344CB8AC3E}">
        <p14:creationId xmlns:p14="http://schemas.microsoft.com/office/powerpoint/2010/main" val="372388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0DD6F2F-3197-BBB7-16FE-23CB95CD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/>
          <a:lstStyle/>
          <a:p>
            <a:r>
              <a:rPr lang="en-US" dirty="0"/>
              <a:t>What is the goal?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76187D-1B7A-83A4-5153-8880C6184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Revolutionise</a:t>
            </a:r>
            <a:r>
              <a:rPr lang="en-US" sz="2400" dirty="0"/>
              <a:t> the shopping experience allowing users to shop in a single online location effortlessly.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Opening a new income and traffic stream for business owners.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Expand opportunities for a logistics partner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Consolidate delivery fees for purchases from multiple stores in the same shopping into one charge</a:t>
            </a:r>
          </a:p>
        </p:txBody>
      </p:sp>
    </p:spTree>
    <p:extLst>
      <p:ext uri="{BB962C8B-B14F-4D97-AF65-F5344CB8AC3E}">
        <p14:creationId xmlns:p14="http://schemas.microsoft.com/office/powerpoint/2010/main" val="170628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87F0E-F146-4DA4-CC43-A715893D4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15BEDA8-DCFB-E8A6-5659-8648EFA2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EFBBA67-6B0B-36E3-E423-F87C0172A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Past e-commerce experience.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Interest in UX/UI designing.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Leveraging technology to solve problems.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3432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71600"/>
            <a:ext cx="5486400" cy="4114800"/>
          </a:xfrm>
        </p:spPr>
        <p:txBody>
          <a:bodyPr anchor="ctr">
            <a:normAutofit/>
          </a:bodyPr>
          <a:lstStyle/>
          <a:p>
            <a:r>
              <a:rPr lang="en-US" dirty="0"/>
              <a:t>Importance of E-commerce</a:t>
            </a:r>
          </a:p>
        </p:txBody>
      </p:sp>
      <p:pic>
        <p:nvPicPr>
          <p:cNvPr id="17" name="Picture Placeholder 16" descr="Silhouette of a construction site">
            <a:extLst>
              <a:ext uri="{FF2B5EF4-FFF2-40B4-BE49-F238E27FC236}">
                <a16:creationId xmlns:a16="http://schemas.microsoft.com/office/drawing/2014/main" id="{2ECBBDA4-D2C1-0F46-BA36-5967266F87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3133" r="10421" b="-2"/>
          <a:stretch/>
        </p:blipFill>
        <p:spPr>
          <a:xfrm>
            <a:off x="7183438" y="1168400"/>
            <a:ext cx="4500562" cy="4521200"/>
          </a:xfrm>
          <a:noFill/>
        </p:spPr>
      </p:pic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 anchor="b">
            <a:normAutofit/>
          </a:bodyPr>
          <a:lstStyle/>
          <a:p>
            <a:r>
              <a:rPr lang="en-US" dirty="0"/>
              <a:t>How does it benefit business?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24/7 Availability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Customer Insights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Increasing Sales Channels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Scalability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Automated Operations</a:t>
            </a:r>
          </a:p>
        </p:txBody>
      </p:sp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71600"/>
            <a:ext cx="5486400" cy="4114800"/>
          </a:xfrm>
        </p:spPr>
        <p:txBody>
          <a:bodyPr anchor="ctr">
            <a:normAutofit/>
          </a:bodyPr>
          <a:lstStyle/>
          <a:p>
            <a:r>
              <a:rPr lang="en-US" dirty="0"/>
              <a:t>Problems </a:t>
            </a:r>
            <a:br>
              <a:rPr lang="en-US" dirty="0"/>
            </a:br>
            <a:r>
              <a:rPr lang="en-US" dirty="0"/>
              <a:t>E-commerce</a:t>
            </a:r>
            <a:br>
              <a:rPr lang="en-US" dirty="0"/>
            </a:br>
            <a:r>
              <a:rPr lang="en-US" dirty="0"/>
              <a:t>Facing</a:t>
            </a:r>
          </a:p>
        </p:txBody>
      </p:sp>
      <p:pic>
        <p:nvPicPr>
          <p:cNvPr id="17" name="Picture Placeholder 16" descr="Collage rainbow">
            <a:extLst>
              <a:ext uri="{FF2B5EF4-FFF2-40B4-BE49-F238E27FC236}">
                <a16:creationId xmlns:a16="http://schemas.microsoft.com/office/drawing/2014/main" id="{2ECBBDA4-D2C1-0F46-BA36-5967266F87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832" r="16832"/>
          <a:stretch/>
        </p:blipFill>
        <p:spPr>
          <a:xfrm>
            <a:off x="7183438" y="1168400"/>
            <a:ext cx="4500562" cy="4521200"/>
          </a:xfrm>
          <a:noFill/>
        </p:spPr>
      </p:pic>
    </p:spTree>
    <p:extLst>
      <p:ext uri="{BB962C8B-B14F-4D97-AF65-F5344CB8AC3E}">
        <p14:creationId xmlns:p14="http://schemas.microsoft.com/office/powerpoint/2010/main" val="331033647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A6A711-2C3F-4EC0-B88B-62D7408511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E98C35-9ECE-4425-BCBA-00E118C705C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5A8381C-73EB-48EA-B45F-7B7C8C7DF40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238</TotalTime>
  <Words>304</Words>
  <Application>Microsoft Office PowerPoint</Application>
  <PresentationFormat>Widescreen</PresentationFormat>
  <Paragraphs>83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Tenorite</vt:lpstr>
      <vt:lpstr>Custom</vt:lpstr>
      <vt:lpstr>PowerPoint Presentation</vt:lpstr>
      <vt:lpstr>Agenda</vt:lpstr>
      <vt:lpstr>Introduction</vt:lpstr>
      <vt:lpstr>What is  AnyThing &amp; AnyWhere?</vt:lpstr>
      <vt:lpstr>What is the goal?</vt:lpstr>
      <vt:lpstr>Motivation</vt:lpstr>
      <vt:lpstr>Importance of E-commerce</vt:lpstr>
      <vt:lpstr>How does it benefit business?</vt:lpstr>
      <vt:lpstr>Problems  E-commerce Facing</vt:lpstr>
      <vt:lpstr>Exposure</vt:lpstr>
      <vt:lpstr>Project Planning</vt:lpstr>
      <vt:lpstr>Features</vt:lpstr>
      <vt:lpstr>Risk</vt:lpstr>
      <vt:lpstr>Technologies Involve</vt:lpstr>
      <vt:lpstr>Product Demonstration</vt:lpstr>
      <vt:lpstr>QNA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Marcus Chua</dc:creator>
  <cp:lastModifiedBy>Marcus Chua</cp:lastModifiedBy>
  <cp:revision>4</cp:revision>
  <dcterms:created xsi:type="dcterms:W3CDTF">2024-07-05T12:33:01Z</dcterms:created>
  <dcterms:modified xsi:type="dcterms:W3CDTF">2024-11-23T06:39:26Z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